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0" r:id="rId2"/>
    <p:sldMasterId id="2147484025" r:id="rId3"/>
  </p:sldMasterIdLst>
  <p:notesMasterIdLst>
    <p:notesMasterId r:id="rId185"/>
  </p:notesMasterIdLst>
  <p:sldIdLst>
    <p:sldId id="1551" r:id="rId4"/>
    <p:sldId id="1484" r:id="rId5"/>
    <p:sldId id="1485" r:id="rId6"/>
    <p:sldId id="1486" r:id="rId7"/>
    <p:sldId id="1487" r:id="rId8"/>
    <p:sldId id="1552" r:id="rId9"/>
    <p:sldId id="1243" r:id="rId10"/>
    <p:sldId id="1242" r:id="rId11"/>
    <p:sldId id="1245" r:id="rId12"/>
    <p:sldId id="1483" r:id="rId13"/>
    <p:sldId id="1553" r:id="rId14"/>
    <p:sldId id="1255" r:id="rId15"/>
    <p:sldId id="1248" r:id="rId16"/>
    <p:sldId id="1505" r:id="rId17"/>
    <p:sldId id="1508" r:id="rId18"/>
    <p:sldId id="1554" r:id="rId19"/>
    <p:sldId id="1434" r:id="rId20"/>
    <p:sldId id="1555" r:id="rId21"/>
    <p:sldId id="1556" r:id="rId22"/>
    <p:sldId id="1261" r:id="rId23"/>
    <p:sldId id="1135" r:id="rId24"/>
    <p:sldId id="1259" r:id="rId25"/>
    <p:sldId id="1260" r:id="rId26"/>
    <p:sldId id="1024" r:id="rId27"/>
    <p:sldId id="1491" r:id="rId28"/>
    <p:sldId id="1492" r:id="rId29"/>
    <p:sldId id="1262" r:id="rId30"/>
    <p:sldId id="1266" r:id="rId31"/>
    <p:sldId id="1557" r:id="rId32"/>
    <p:sldId id="1558" r:id="rId33"/>
    <p:sldId id="1488" r:id="rId34"/>
    <p:sldId id="1489" r:id="rId35"/>
    <p:sldId id="1510" r:id="rId36"/>
    <p:sldId id="1490" r:id="rId37"/>
    <p:sldId id="1559" r:id="rId38"/>
    <p:sldId id="1269" r:id="rId39"/>
    <p:sldId id="1270" r:id="rId40"/>
    <p:sldId id="1560" r:id="rId41"/>
    <p:sldId id="1566" r:id="rId42"/>
    <p:sldId id="1567" r:id="rId43"/>
    <p:sldId id="1568" r:id="rId44"/>
    <p:sldId id="1561" r:id="rId45"/>
    <p:sldId id="1438" r:id="rId46"/>
    <p:sldId id="1268" r:id="rId47"/>
    <p:sldId id="1271" r:id="rId48"/>
    <p:sldId id="1437" r:id="rId49"/>
    <p:sldId id="1511" r:id="rId50"/>
    <p:sldId id="1562" r:id="rId51"/>
    <p:sldId id="1129" r:id="rId52"/>
    <p:sldId id="1441" r:id="rId53"/>
    <p:sldId id="1442" r:id="rId54"/>
    <p:sldId id="1564" r:id="rId55"/>
    <p:sldId id="1563" r:id="rId56"/>
    <p:sldId id="1565" r:id="rId57"/>
    <p:sldId id="1440" r:id="rId58"/>
    <p:sldId id="1493" r:id="rId59"/>
    <p:sldId id="1494" r:id="rId60"/>
    <p:sldId id="1495" r:id="rId61"/>
    <p:sldId id="1569" r:id="rId62"/>
    <p:sldId id="1570" r:id="rId63"/>
    <p:sldId id="1443" r:id="rId64"/>
    <p:sldId id="1517" r:id="rId65"/>
    <p:sldId id="1518" r:id="rId66"/>
    <p:sldId id="1571" r:id="rId67"/>
    <p:sldId id="1572" r:id="rId68"/>
    <p:sldId id="1525" r:id="rId69"/>
    <p:sldId id="1573" r:id="rId70"/>
    <p:sldId id="1444" r:id="rId71"/>
    <p:sldId id="1445" r:id="rId72"/>
    <p:sldId id="1446" r:id="rId73"/>
    <p:sldId id="1447" r:id="rId74"/>
    <p:sldId id="1574" r:id="rId75"/>
    <p:sldId id="1451" r:id="rId76"/>
    <p:sldId id="1452" r:id="rId77"/>
    <p:sldId id="1453" r:id="rId78"/>
    <p:sldId id="1454" r:id="rId79"/>
    <p:sldId id="1575" r:id="rId80"/>
    <p:sldId id="1576" r:id="rId81"/>
    <p:sldId id="1455" r:id="rId82"/>
    <p:sldId id="1577" r:id="rId83"/>
    <p:sldId id="1496" r:id="rId84"/>
    <p:sldId id="1578" r:id="rId85"/>
    <p:sldId id="1456" r:id="rId86"/>
    <p:sldId id="1458" r:id="rId87"/>
    <p:sldId id="1582" r:id="rId88"/>
    <p:sldId id="1621" r:id="rId89"/>
    <p:sldId id="1586" r:id="rId90"/>
    <p:sldId id="1598" r:id="rId91"/>
    <p:sldId id="1588" r:id="rId92"/>
    <p:sldId id="1620" r:id="rId93"/>
    <p:sldId id="1579" r:id="rId94"/>
    <p:sldId id="1619" r:id="rId95"/>
    <p:sldId id="1529" r:id="rId96"/>
    <p:sldId id="1584" r:id="rId97"/>
    <p:sldId id="1591" r:id="rId98"/>
    <p:sldId id="1590" r:id="rId99"/>
    <p:sldId id="1336" r:id="rId100"/>
    <p:sldId id="1497" r:id="rId101"/>
    <p:sldId id="1498" r:id="rId102"/>
    <p:sldId id="1499" r:id="rId103"/>
    <p:sldId id="1592" r:id="rId104"/>
    <p:sldId id="1593" r:id="rId105"/>
    <p:sldId id="1346" r:id="rId106"/>
    <p:sldId id="1594" r:id="rId107"/>
    <p:sldId id="1595" r:id="rId108"/>
    <p:sldId id="1596" r:id="rId109"/>
    <p:sldId id="1597" r:id="rId110"/>
    <p:sldId id="1599" r:id="rId111"/>
    <p:sldId id="1600" r:id="rId112"/>
    <p:sldId id="1354" r:id="rId113"/>
    <p:sldId id="1359" r:id="rId114"/>
    <p:sldId id="1358" r:id="rId115"/>
    <p:sldId id="1360" r:id="rId116"/>
    <p:sldId id="1601" r:id="rId117"/>
    <p:sldId id="1357" r:id="rId118"/>
    <p:sldId id="1362" r:id="rId119"/>
    <p:sldId id="1500" r:id="rId120"/>
    <p:sldId id="1602" r:id="rId121"/>
    <p:sldId id="1364" r:id="rId122"/>
    <p:sldId id="1472" r:id="rId123"/>
    <p:sldId id="1622" r:id="rId124"/>
    <p:sldId id="1623" r:id="rId125"/>
    <p:sldId id="1625" r:id="rId126"/>
    <p:sldId id="1626" r:id="rId127"/>
    <p:sldId id="1603" r:id="rId128"/>
    <p:sldId id="1604" r:id="rId129"/>
    <p:sldId id="1605" r:id="rId130"/>
    <p:sldId id="1606" r:id="rId131"/>
    <p:sldId id="1367" r:id="rId132"/>
    <p:sldId id="1368" r:id="rId133"/>
    <p:sldId id="1464" r:id="rId134"/>
    <p:sldId id="1371" r:id="rId135"/>
    <p:sldId id="1463" r:id="rId136"/>
    <p:sldId id="1627" r:id="rId137"/>
    <p:sldId id="1628" r:id="rId138"/>
    <p:sldId id="1629" r:id="rId139"/>
    <p:sldId id="1630" r:id="rId140"/>
    <p:sldId id="1607" r:id="rId141"/>
    <p:sldId id="1372" r:id="rId142"/>
    <p:sldId id="1373" r:id="rId143"/>
    <p:sldId id="1374" r:id="rId144"/>
    <p:sldId id="1375" r:id="rId145"/>
    <p:sldId id="1376" r:id="rId146"/>
    <p:sldId id="1379" r:id="rId147"/>
    <p:sldId id="1613" r:id="rId148"/>
    <p:sldId id="1465" r:id="rId149"/>
    <p:sldId id="1466" r:id="rId150"/>
    <p:sldId id="1610" r:id="rId151"/>
    <p:sldId id="1608" r:id="rId152"/>
    <p:sldId id="1609" r:id="rId153"/>
    <p:sldId id="1501" r:id="rId154"/>
    <p:sldId id="1380" r:id="rId155"/>
    <p:sldId id="1470" r:id="rId156"/>
    <p:sldId id="1382" r:id="rId157"/>
    <p:sldId id="1612" r:id="rId158"/>
    <p:sldId id="1614" r:id="rId159"/>
    <p:sldId id="1615" r:id="rId160"/>
    <p:sldId id="1616" r:id="rId161"/>
    <p:sldId id="1617" r:id="rId162"/>
    <p:sldId id="1618" r:id="rId163"/>
    <p:sldId id="1386" r:id="rId164"/>
    <p:sldId id="1387" r:id="rId165"/>
    <p:sldId id="1388" r:id="rId166"/>
    <p:sldId id="1339" r:id="rId167"/>
    <p:sldId id="1502" r:id="rId168"/>
    <p:sldId id="1392" r:id="rId169"/>
    <p:sldId id="1504" r:id="rId170"/>
    <p:sldId id="1538" r:id="rId171"/>
    <p:sldId id="1541" r:id="rId172"/>
    <p:sldId id="1540" r:id="rId173"/>
    <p:sldId id="1542" r:id="rId174"/>
    <p:sldId id="1543" r:id="rId175"/>
    <p:sldId id="1513" r:id="rId176"/>
    <p:sldId id="1546" r:id="rId177"/>
    <p:sldId id="1545" r:id="rId178"/>
    <p:sldId id="1548" r:id="rId179"/>
    <p:sldId id="1547" r:id="rId180"/>
    <p:sldId id="1544" r:id="rId181"/>
    <p:sldId id="1549" r:id="rId182"/>
    <p:sldId id="1550" r:id="rId183"/>
    <p:sldId id="1395" r:id="rId184"/>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rgbClr val="FF0000"/>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sz="3200" kern="1200">
        <a:solidFill>
          <a:srgbClr val="FF0000"/>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sz="3200" kern="1200">
        <a:solidFill>
          <a:srgbClr val="FF0000"/>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sz="3200" kern="1200">
        <a:solidFill>
          <a:srgbClr val="FF0000"/>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sz="3200" kern="1200">
        <a:solidFill>
          <a:srgbClr val="FF0000"/>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sz="3200" kern="1200">
        <a:solidFill>
          <a:srgbClr val="FF0000"/>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sz="3200" kern="1200">
        <a:solidFill>
          <a:srgbClr val="FF0000"/>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sz="3200" kern="1200">
        <a:solidFill>
          <a:srgbClr val="FF0000"/>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sz="3200" kern="1200">
        <a:solidFill>
          <a:srgbClr val="FF0000"/>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66"/>
    <a:srgbClr val="CC3300"/>
    <a:srgbClr val="008000"/>
    <a:srgbClr val="800080"/>
    <a:srgbClr val="FF0000"/>
    <a:srgbClr val="0000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66" autoAdjust="0"/>
    <p:restoredTop sz="95478" autoAdjust="0"/>
  </p:normalViewPr>
  <p:slideViewPr>
    <p:cSldViewPr>
      <p:cViewPr varScale="1">
        <p:scale>
          <a:sx n="132" d="100"/>
          <a:sy n="132" d="100"/>
        </p:scale>
        <p:origin x="67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73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B0423B8-6B78-4E4C-8E83-8322C127379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a:defRPr/>
            </a:pPr>
            <a:endParaRPr lang="zh-CN" altLang="en-US"/>
          </a:p>
        </p:txBody>
      </p:sp>
      <p:sp>
        <p:nvSpPr>
          <p:cNvPr id="15363" name="Rectangle 3">
            <a:extLst>
              <a:ext uri="{FF2B5EF4-FFF2-40B4-BE49-F238E27FC236}">
                <a16:creationId xmlns:a16="http://schemas.microsoft.com/office/drawing/2014/main" id="{A8918CC7-118A-4083-8466-BB4003B20D0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15364" name="Rectangle 4">
            <a:extLst>
              <a:ext uri="{FF2B5EF4-FFF2-40B4-BE49-F238E27FC236}">
                <a16:creationId xmlns:a16="http://schemas.microsoft.com/office/drawing/2014/main" id="{3842FF7A-5E45-4A32-9579-0046FE6232D9}"/>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5">
            <a:extLst>
              <a:ext uri="{FF2B5EF4-FFF2-40B4-BE49-F238E27FC236}">
                <a16:creationId xmlns:a16="http://schemas.microsoft.com/office/drawing/2014/main" id="{C7CEE60B-E4DE-4ED4-A335-513A7F7379D8}"/>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366" name="Rectangle 6">
            <a:extLst>
              <a:ext uri="{FF2B5EF4-FFF2-40B4-BE49-F238E27FC236}">
                <a16:creationId xmlns:a16="http://schemas.microsoft.com/office/drawing/2014/main" id="{63764E41-F3CF-4E6D-A23F-02E78C1D1A08}"/>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a:defRPr/>
            </a:pPr>
            <a:endParaRPr lang="en-US" altLang="zh-CN"/>
          </a:p>
        </p:txBody>
      </p:sp>
      <p:sp>
        <p:nvSpPr>
          <p:cNvPr id="15367" name="Rectangle 7">
            <a:extLst>
              <a:ext uri="{FF2B5EF4-FFF2-40B4-BE49-F238E27FC236}">
                <a16:creationId xmlns:a16="http://schemas.microsoft.com/office/drawing/2014/main" id="{450987D8-2762-4D01-840E-6590EADD511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noProof="1">
                <a:solidFill>
                  <a:schemeClr val="tx1"/>
                </a:solidFill>
                <a:latin typeface="Arial" panose="020B0604020202020204" pitchFamily="34" charset="0"/>
                <a:ea typeface="宋体" panose="02010600030101010101" pitchFamily="2" charset="-122"/>
              </a:defRPr>
            </a:lvl1pPr>
          </a:lstStyle>
          <a:p>
            <a:pPr>
              <a:defRPr/>
            </a:pPr>
            <a:fld id="{009497B2-50B5-4ED3-B82E-E6EB8F5612C7}" type="slidenum">
              <a:rPr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EFBFA5ED-4073-4A04-91C6-756BF6C91C04}"/>
              </a:ext>
            </a:extLst>
          </p:cNvPr>
          <p:cNvSpPr>
            <a:spLocks noGrp="1" noRot="1" noChangeAspect="1" noChangeArrowheads="1" noTextEdit="1"/>
          </p:cNvSpPr>
          <p:nvPr>
            <p:ph type="sldImg" idx="4294967295"/>
          </p:nvPr>
        </p:nvSpPr>
        <p:spPr>
          <a:ln/>
        </p:spPr>
      </p:sp>
      <p:sp>
        <p:nvSpPr>
          <p:cNvPr id="25603" name="文本占位符 2">
            <a:extLst>
              <a:ext uri="{FF2B5EF4-FFF2-40B4-BE49-F238E27FC236}">
                <a16:creationId xmlns:a16="http://schemas.microsoft.com/office/drawing/2014/main" id="{DF7C8FE6-2C85-444B-A4BC-51C4432170A6}"/>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0B4BB5BE-27AA-4A5A-B64F-2F4265C32B4F}"/>
              </a:ext>
            </a:extLst>
          </p:cNvPr>
          <p:cNvSpPr>
            <a:spLocks noGrp="1" noRot="1" noChangeAspect="1" noChangeArrowheads="1" noTextEdit="1"/>
          </p:cNvSpPr>
          <p:nvPr>
            <p:ph type="sldImg" idx="4294967295"/>
          </p:nvPr>
        </p:nvSpPr>
        <p:spPr>
          <a:ln/>
        </p:spPr>
      </p:sp>
      <p:sp>
        <p:nvSpPr>
          <p:cNvPr id="67587" name="备注占位符 2">
            <a:extLst>
              <a:ext uri="{FF2B5EF4-FFF2-40B4-BE49-F238E27FC236}">
                <a16:creationId xmlns:a16="http://schemas.microsoft.com/office/drawing/2014/main" id="{77BEC507-0AF3-4550-B85B-9353A246D7BD}"/>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7588" name="灯片编号占位符 3">
            <a:extLst>
              <a:ext uri="{FF2B5EF4-FFF2-40B4-BE49-F238E27FC236}">
                <a16:creationId xmlns:a16="http://schemas.microsoft.com/office/drawing/2014/main" id="{6350F15C-A87F-48A3-9A64-3BA0A5E170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FF0000"/>
                </a:solidFill>
                <a:latin typeface="黑体" panose="02010609060101010101" pitchFamily="49" charset="-122"/>
                <a:ea typeface="黑体" panose="02010609060101010101" pitchFamily="49" charset="-122"/>
              </a:defRPr>
            </a:lvl1pPr>
            <a:lvl2pPr marL="742950" indent="-285750">
              <a:defRPr sz="3200">
                <a:solidFill>
                  <a:srgbClr val="FF0000"/>
                </a:solidFill>
                <a:latin typeface="黑体" panose="02010609060101010101" pitchFamily="49" charset="-122"/>
                <a:ea typeface="黑体" panose="02010609060101010101" pitchFamily="49" charset="-122"/>
              </a:defRPr>
            </a:lvl2pPr>
            <a:lvl3pPr marL="1143000" indent="-228600">
              <a:defRPr sz="3200">
                <a:solidFill>
                  <a:srgbClr val="FF0000"/>
                </a:solidFill>
                <a:latin typeface="黑体" panose="02010609060101010101" pitchFamily="49" charset="-122"/>
                <a:ea typeface="黑体" panose="02010609060101010101" pitchFamily="49" charset="-122"/>
              </a:defRPr>
            </a:lvl3pPr>
            <a:lvl4pPr marL="1600200" indent="-228600">
              <a:defRPr sz="3200">
                <a:solidFill>
                  <a:srgbClr val="FF0000"/>
                </a:solidFill>
                <a:latin typeface="黑体" panose="02010609060101010101" pitchFamily="49" charset="-122"/>
                <a:ea typeface="黑体" panose="02010609060101010101" pitchFamily="49" charset="-122"/>
              </a:defRPr>
            </a:lvl4pPr>
            <a:lvl5pPr marL="2057400" indent="-22860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fld id="{8D25BE17-E91F-49DA-8611-5A8B59F1D987}" type="slidenum">
              <a:rPr altLang="en-US" sz="1200" smtClean="0">
                <a:solidFill>
                  <a:schemeClr val="tx1"/>
                </a:solidFill>
                <a:latin typeface="Arial" panose="020B0604020202020204" pitchFamily="34" charset="0"/>
                <a:ea typeface="宋体" panose="02010600030101010101" pitchFamily="2" charset="-122"/>
              </a:rPr>
              <a:pPr/>
              <a:t>47</a:t>
            </a:fld>
            <a:endParaRPr lang="zh-CN" altLang="en-US" sz="120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a:extLst>
              <a:ext uri="{FF2B5EF4-FFF2-40B4-BE49-F238E27FC236}">
                <a16:creationId xmlns:a16="http://schemas.microsoft.com/office/drawing/2014/main" id="{000E4E5C-45F3-40B3-94E6-A379457ACCBC}"/>
              </a:ext>
            </a:extLst>
          </p:cNvPr>
          <p:cNvSpPr>
            <a:spLocks noGrp="1" noRot="1" noChangeAspect="1" noChangeArrowheads="1" noTextEdit="1"/>
          </p:cNvSpPr>
          <p:nvPr>
            <p:ph type="sldImg" idx="4294967295"/>
          </p:nvPr>
        </p:nvSpPr>
        <p:spPr>
          <a:ln/>
        </p:spPr>
      </p:sp>
      <p:sp>
        <p:nvSpPr>
          <p:cNvPr id="145411" name="备注占位符 2">
            <a:extLst>
              <a:ext uri="{FF2B5EF4-FFF2-40B4-BE49-F238E27FC236}">
                <a16:creationId xmlns:a16="http://schemas.microsoft.com/office/drawing/2014/main" id="{4AC7D5EB-A74D-498D-8183-57823ACE8A55}"/>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26517E2B-D07E-45D8-A5F1-6E8825390512}"/>
              </a:ext>
            </a:extLst>
          </p:cNvPr>
          <p:cNvSpPr>
            <a:spLocks noGrp="1"/>
          </p:cNvSpPr>
          <p:nvPr>
            <p:ph type="sldNum" sz="quarter" idx="5"/>
          </p:nvPr>
        </p:nvSpPr>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0864648E-5674-4DA3-AD49-76F67D24A671}" type="slidenum">
              <a:rPr kumimoji="0" altLang="en-US" sz="12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124</a:t>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Rectangle 5">
            <a:extLst>
              <a:ext uri="{FF2B5EF4-FFF2-40B4-BE49-F238E27FC236}">
                <a16:creationId xmlns:a16="http://schemas.microsoft.com/office/drawing/2014/main" id="{FB8D86C6-48F5-4098-914F-9BBB679F62B7}"/>
              </a:ext>
            </a:extLst>
          </p:cNvPr>
          <p:cNvSpPr>
            <a:spLocks noGrp="1" noChangeArrowheads="1"/>
          </p:cNvSpPr>
          <p:nvPr>
            <p:ph type="dt" sz="half" idx="10"/>
          </p:nvPr>
        </p:nvSpPr>
        <p:spPr>
          <a:ln/>
        </p:spPr>
        <p:txBody>
          <a:bodyPr/>
          <a:lstStyle>
            <a:lvl1pPr>
              <a:defRPr/>
            </a:lvl1pPr>
          </a:lstStyle>
          <a:p>
            <a:pPr>
              <a:defRPr/>
            </a:pPr>
            <a:fld id="{331696A4-74F7-4C80-96F0-4EDDD7F2C958}" type="datetime1">
              <a:rPr lang="zh-CN" altLang="en-US"/>
              <a:pPr>
                <a:defRPr/>
              </a:pPr>
              <a:t>2021/11/22</a:t>
            </a:fld>
            <a:endParaRPr lang="en-US" altLang="zh-CN"/>
          </a:p>
        </p:txBody>
      </p:sp>
      <p:sp>
        <p:nvSpPr>
          <p:cNvPr id="5" name="Rectangle 6">
            <a:extLst>
              <a:ext uri="{FF2B5EF4-FFF2-40B4-BE49-F238E27FC236}">
                <a16:creationId xmlns:a16="http://schemas.microsoft.com/office/drawing/2014/main" id="{6BF34386-583F-484E-A87D-0B27BC120594}"/>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7">
            <a:extLst>
              <a:ext uri="{FF2B5EF4-FFF2-40B4-BE49-F238E27FC236}">
                <a16:creationId xmlns:a16="http://schemas.microsoft.com/office/drawing/2014/main" id="{3A58EC1A-F691-4EA9-A638-4BC2DF180A28}"/>
              </a:ext>
            </a:extLst>
          </p:cNvPr>
          <p:cNvSpPr>
            <a:spLocks noGrp="1" noChangeArrowheads="1"/>
          </p:cNvSpPr>
          <p:nvPr>
            <p:ph type="sldNum" sz="quarter" idx="12"/>
          </p:nvPr>
        </p:nvSpPr>
        <p:spPr>
          <a:ln/>
        </p:spPr>
        <p:txBody>
          <a:bodyPr/>
          <a:lstStyle>
            <a:lvl1pPr>
              <a:defRPr/>
            </a:lvl1pPr>
          </a:lstStyle>
          <a:p>
            <a:pPr>
              <a:defRPr/>
            </a:pPr>
            <a:r>
              <a:rPr lang="zh-CN" altLang="zh-CN"/>
              <a:t>50</a:t>
            </a:r>
            <a:r>
              <a:rPr lang="zh-CN" altLang="en-US"/>
              <a:t>－</a:t>
            </a:r>
            <a:fld id="{48569AFD-91F0-4479-A486-D048342BF0FD}" type="slidenum">
              <a:rPr altLang="zh-CN" smtClean="0"/>
              <a:pPr>
                <a:defRPr/>
              </a:pPr>
              <a:t>‹#›</a:t>
            </a:fld>
            <a:endParaRPr lang="zh-CN" altLang="zh-CN"/>
          </a:p>
        </p:txBody>
      </p:sp>
    </p:spTree>
    <p:extLst>
      <p:ext uri="{BB962C8B-B14F-4D97-AF65-F5344CB8AC3E}">
        <p14:creationId xmlns:p14="http://schemas.microsoft.com/office/powerpoint/2010/main" val="1994954306"/>
      </p:ext>
    </p:extLst>
  </p:cSld>
  <p:clrMapOvr>
    <a:masterClrMapping/>
  </p:clrMapOvr>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CE39B618-F305-41B5-9220-9EBAB2ABF246}"/>
              </a:ext>
            </a:extLst>
          </p:cNvPr>
          <p:cNvSpPr>
            <a:spLocks noGrp="1" noChangeArrowheads="1"/>
          </p:cNvSpPr>
          <p:nvPr>
            <p:ph type="dt" sz="half" idx="10"/>
          </p:nvPr>
        </p:nvSpPr>
        <p:spPr/>
        <p:txBody>
          <a:bodyPr/>
          <a:lstStyle>
            <a:lvl1pPr>
              <a:defRPr/>
            </a:lvl1pPr>
          </a:lstStyle>
          <a:p>
            <a:pPr>
              <a:defRPr/>
            </a:pPr>
            <a:fld id="{71731743-AF70-44EF-BEDA-36098C8319E4}" type="datetime1">
              <a:rPr lang="zh-CN" altLang="en-US"/>
              <a:pPr>
                <a:defRPr/>
              </a:pPr>
              <a:t>2021/11/22</a:t>
            </a:fld>
            <a:endParaRPr lang="en-US" altLang="zh-CN"/>
          </a:p>
        </p:txBody>
      </p:sp>
      <p:sp>
        <p:nvSpPr>
          <p:cNvPr id="5" name="Rectangle 6">
            <a:extLst>
              <a:ext uri="{FF2B5EF4-FFF2-40B4-BE49-F238E27FC236}">
                <a16:creationId xmlns:a16="http://schemas.microsoft.com/office/drawing/2014/main" id="{4A41BB52-789E-470A-AB35-A298EA81FF13}"/>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6" name="Rectangle 7">
            <a:extLst>
              <a:ext uri="{FF2B5EF4-FFF2-40B4-BE49-F238E27FC236}">
                <a16:creationId xmlns:a16="http://schemas.microsoft.com/office/drawing/2014/main" id="{9F6DFFB2-B38F-459E-812A-8FD2CA067B0C}"/>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BD40EFCE-5A9F-4EDF-BB24-EEF75242B48E}" type="slidenum">
              <a:rPr altLang="zh-CN" smtClean="0"/>
              <a:pPr>
                <a:defRPr/>
              </a:pPr>
              <a:t>‹#›</a:t>
            </a:fld>
            <a:endParaRPr lang="zh-CN" altLang="zh-CN"/>
          </a:p>
        </p:txBody>
      </p:sp>
    </p:spTree>
    <p:extLst>
      <p:ext uri="{BB962C8B-B14F-4D97-AF65-F5344CB8AC3E}">
        <p14:creationId xmlns:p14="http://schemas.microsoft.com/office/powerpoint/2010/main" val="3618216191"/>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943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4213" y="609600"/>
            <a:ext cx="5678487" cy="54943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E54D1F55-C6FA-4807-875B-80A0F06131F2}"/>
              </a:ext>
            </a:extLst>
          </p:cNvPr>
          <p:cNvSpPr>
            <a:spLocks noGrp="1" noChangeArrowheads="1"/>
          </p:cNvSpPr>
          <p:nvPr>
            <p:ph type="dt" sz="half" idx="10"/>
          </p:nvPr>
        </p:nvSpPr>
        <p:spPr>
          <a:ln/>
        </p:spPr>
        <p:txBody>
          <a:bodyPr/>
          <a:lstStyle>
            <a:lvl1pPr>
              <a:defRPr/>
            </a:lvl1pPr>
          </a:lstStyle>
          <a:p>
            <a:pPr>
              <a:defRPr/>
            </a:pPr>
            <a:fld id="{99123F0F-ABC5-4717-8626-2868C8AA9E77}" type="datetime1">
              <a:rPr lang="zh-CN" altLang="en-US"/>
              <a:pPr>
                <a:defRPr/>
              </a:pPr>
              <a:t>2021/11/22</a:t>
            </a:fld>
            <a:endParaRPr lang="en-US" altLang="zh-CN"/>
          </a:p>
        </p:txBody>
      </p:sp>
      <p:sp>
        <p:nvSpPr>
          <p:cNvPr id="5" name="Rectangle 6">
            <a:extLst>
              <a:ext uri="{FF2B5EF4-FFF2-40B4-BE49-F238E27FC236}">
                <a16:creationId xmlns:a16="http://schemas.microsoft.com/office/drawing/2014/main" id="{49FCAA27-D6B7-4345-9658-88156B505891}"/>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7">
            <a:extLst>
              <a:ext uri="{FF2B5EF4-FFF2-40B4-BE49-F238E27FC236}">
                <a16:creationId xmlns:a16="http://schemas.microsoft.com/office/drawing/2014/main" id="{1CF50BA8-2B40-4C77-9552-11E9944698E4}"/>
              </a:ext>
            </a:extLst>
          </p:cNvPr>
          <p:cNvSpPr>
            <a:spLocks noGrp="1" noChangeArrowheads="1"/>
          </p:cNvSpPr>
          <p:nvPr>
            <p:ph type="sldNum" sz="quarter" idx="12"/>
          </p:nvPr>
        </p:nvSpPr>
        <p:spPr>
          <a:ln/>
        </p:spPr>
        <p:txBody>
          <a:bodyPr/>
          <a:lstStyle>
            <a:lvl1pPr>
              <a:defRPr/>
            </a:lvl1pPr>
          </a:lstStyle>
          <a:p>
            <a:pPr>
              <a:defRPr/>
            </a:pPr>
            <a:r>
              <a:rPr lang="zh-CN" altLang="zh-CN"/>
              <a:t>50</a:t>
            </a:r>
            <a:r>
              <a:rPr lang="zh-CN" altLang="en-US"/>
              <a:t>－</a:t>
            </a:r>
            <a:fld id="{F2EFC33B-E9FA-4A83-83B1-A0DAACC33BB2}" type="slidenum">
              <a:rPr altLang="zh-CN" smtClean="0"/>
              <a:pPr>
                <a:defRPr/>
              </a:pPr>
              <a:t>‹#›</a:t>
            </a:fld>
            <a:endParaRPr lang="zh-CN" altLang="zh-CN"/>
          </a:p>
        </p:txBody>
      </p:sp>
    </p:spTree>
    <p:extLst>
      <p:ext uri="{BB962C8B-B14F-4D97-AF65-F5344CB8AC3E}">
        <p14:creationId xmlns:p14="http://schemas.microsoft.com/office/powerpoint/2010/main" val="1435906804"/>
      </p:ext>
    </p:extLst>
  </p:cSld>
  <p:clrMapOvr>
    <a:masterClrMapping/>
  </p:clrMapOvr>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4213" y="609600"/>
            <a:ext cx="7773987" cy="5494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5">
            <a:extLst>
              <a:ext uri="{FF2B5EF4-FFF2-40B4-BE49-F238E27FC236}">
                <a16:creationId xmlns:a16="http://schemas.microsoft.com/office/drawing/2014/main" id="{7ACFA3E7-ABFD-4042-B2D5-12A3D9C22117}"/>
              </a:ext>
            </a:extLst>
          </p:cNvPr>
          <p:cNvSpPr>
            <a:spLocks noGrp="1" noChangeArrowheads="1"/>
          </p:cNvSpPr>
          <p:nvPr>
            <p:ph type="dt" sz="half" idx="10"/>
          </p:nvPr>
        </p:nvSpPr>
        <p:spPr/>
        <p:txBody>
          <a:bodyPr/>
          <a:lstStyle>
            <a:lvl1pPr>
              <a:defRPr/>
            </a:lvl1pPr>
          </a:lstStyle>
          <a:p>
            <a:pPr>
              <a:defRPr/>
            </a:pPr>
            <a:fld id="{44FF8C1D-DA7B-47EF-9332-736665DD03B2}" type="datetime1">
              <a:rPr lang="zh-CN" altLang="en-US"/>
              <a:pPr>
                <a:defRPr/>
              </a:pPr>
              <a:t>2021/11/22</a:t>
            </a:fld>
            <a:endParaRPr lang="en-US" altLang="zh-CN"/>
          </a:p>
        </p:txBody>
      </p:sp>
      <p:sp>
        <p:nvSpPr>
          <p:cNvPr id="4" name="Rectangle 6">
            <a:extLst>
              <a:ext uri="{FF2B5EF4-FFF2-40B4-BE49-F238E27FC236}">
                <a16:creationId xmlns:a16="http://schemas.microsoft.com/office/drawing/2014/main" id="{E737397B-5F9A-440A-8758-37FAB6D73724}"/>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5" name="Rectangle 7">
            <a:extLst>
              <a:ext uri="{FF2B5EF4-FFF2-40B4-BE49-F238E27FC236}">
                <a16:creationId xmlns:a16="http://schemas.microsoft.com/office/drawing/2014/main" id="{03C0B07E-E9FA-4F43-A012-B99AAFDE6C48}"/>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7A9D3CBD-AF26-41F9-B668-E6AE01C5572F}" type="slidenum">
              <a:rPr altLang="zh-CN" smtClean="0"/>
              <a:pPr>
                <a:defRPr/>
              </a:pPr>
              <a:t>‹#›</a:t>
            </a:fld>
            <a:endParaRPr lang="zh-CN" altLang="zh-CN"/>
          </a:p>
        </p:txBody>
      </p:sp>
    </p:spTree>
    <p:extLst>
      <p:ext uri="{BB962C8B-B14F-4D97-AF65-F5344CB8AC3E}">
        <p14:creationId xmlns:p14="http://schemas.microsoft.com/office/powerpoint/2010/main" val="4053629148"/>
      </p:ext>
    </p:extLst>
  </p:cSld>
  <p:clrMapOvr>
    <a:masterClrMapping/>
  </p:clrMapOvr>
  <p:transition spd="med">
    <p:wipe dir="r"/>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cSld name="1_标题幻灯片">
    <p:spTree>
      <p:nvGrpSpPr>
        <p:cNvPr id="1" name=""/>
        <p:cNvGrpSpPr/>
        <p:nvPr/>
      </p:nvGrpSpPr>
      <p:grpSpPr>
        <a:xfrm>
          <a:off x="0" y="0"/>
          <a:ext cx="0" cy="0"/>
          <a:chOff x="0" y="0"/>
          <a:chExt cx="0" cy="0"/>
        </a:xfrm>
      </p:grpSpPr>
      <p:sp>
        <p:nvSpPr>
          <p:cNvPr id="293892" name="Rectangle 4"/>
          <p:cNvSpPr>
            <a:spLocks noGrp="1" noChangeArrowheads="1"/>
          </p:cNvSpPr>
          <p:nvPr>
            <p:ph type="ctrTitle"/>
          </p:nvPr>
        </p:nvSpPr>
        <p:spPr>
          <a:xfrm>
            <a:off x="1066800" y="692150"/>
            <a:ext cx="7696200" cy="1524000"/>
          </a:xfrm>
        </p:spPr>
        <p:txBody>
          <a:bodyPr tIns="0" bIns="0" anchor="b"/>
          <a:lstStyle>
            <a:lvl1pPr>
              <a:lnSpc>
                <a:spcPct val="85000"/>
              </a:lnSpc>
              <a:defRPr sz="5800">
                <a:solidFill>
                  <a:schemeClr val="tx2"/>
                </a:solidFill>
              </a:defRPr>
            </a:lvl1pPr>
          </a:lstStyle>
          <a:p>
            <a:pPr lvl="0"/>
            <a:r>
              <a:rPr lang="zh-CN" altLang="en-US" noProof="0"/>
              <a:t>单击此处编辑母版标题样式</a:t>
            </a:r>
            <a:endParaRPr lang="en-US" altLang="en-US" noProof="0"/>
          </a:p>
        </p:txBody>
      </p:sp>
    </p:spTree>
    <p:extLst>
      <p:ext uri="{BB962C8B-B14F-4D97-AF65-F5344CB8AC3E}">
        <p14:creationId xmlns:p14="http://schemas.microsoft.com/office/powerpoint/2010/main" val="4169575054"/>
      </p:ext>
    </p:extLst>
  </p:cSld>
  <p:clrMapOvr>
    <a:masterClrMapping/>
  </p:clrMapOvr>
  <p:transition spd="med">
    <p:wipe dir="r"/>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696913"/>
            <a:ext cx="8064500" cy="9239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11188" y="1795463"/>
            <a:ext cx="3956050" cy="45862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719638" y="1795463"/>
            <a:ext cx="3956050" cy="22161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719638" y="4164013"/>
            <a:ext cx="3956050" cy="22177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a:extLst>
              <a:ext uri="{FF2B5EF4-FFF2-40B4-BE49-F238E27FC236}">
                <a16:creationId xmlns:a16="http://schemas.microsoft.com/office/drawing/2014/main" id="{46F1A4C8-B423-4E89-840F-E5ECF15F943A}"/>
              </a:ext>
            </a:extLst>
          </p:cNvPr>
          <p:cNvSpPr>
            <a:spLocks noGrp="1"/>
          </p:cNvSpPr>
          <p:nvPr>
            <p:ph type="dt" sz="half" idx="10"/>
          </p:nvPr>
        </p:nvSpPr>
        <p:spPr>
          <a:xfrm>
            <a:off x="250825" y="6405563"/>
            <a:ext cx="1512888" cy="336550"/>
          </a:xfrm>
        </p:spPr>
        <p:txBody>
          <a:bodyPr/>
          <a:lstStyle>
            <a:lvl1pPr>
              <a:defRPr/>
            </a:lvl1pPr>
          </a:lstStyle>
          <a:p>
            <a:pPr>
              <a:defRPr/>
            </a:pPr>
            <a:fld id="{8C8AEAA3-5ADE-4094-BEAF-19B5922AFF36}" type="datetime1">
              <a:rPr lang="zh-CN" altLang="en-US"/>
              <a:pPr>
                <a:defRPr/>
              </a:pPr>
              <a:t>2021/11/22</a:t>
            </a:fld>
            <a:endParaRPr lang="en-US" altLang="zh-CN"/>
          </a:p>
        </p:txBody>
      </p:sp>
      <p:sp>
        <p:nvSpPr>
          <p:cNvPr id="7" name="灯片编号占位符 6">
            <a:extLst>
              <a:ext uri="{FF2B5EF4-FFF2-40B4-BE49-F238E27FC236}">
                <a16:creationId xmlns:a16="http://schemas.microsoft.com/office/drawing/2014/main" id="{79BF618E-547D-4546-94E0-49916D3099B2}"/>
              </a:ext>
            </a:extLst>
          </p:cNvPr>
          <p:cNvSpPr>
            <a:spLocks noGrp="1"/>
          </p:cNvSpPr>
          <p:nvPr>
            <p:ph type="sldNum" sz="quarter" idx="11"/>
          </p:nvPr>
        </p:nvSpPr>
        <p:spPr>
          <a:xfrm>
            <a:off x="7947025" y="6405563"/>
            <a:ext cx="1162050" cy="336550"/>
          </a:xfrm>
        </p:spPr>
        <p:txBody>
          <a:bodyPr/>
          <a:lstStyle>
            <a:lvl1pPr>
              <a:defRPr/>
            </a:lvl1pPr>
          </a:lstStyle>
          <a:p>
            <a:pPr>
              <a:defRPr/>
            </a:pPr>
            <a:r>
              <a:rPr lang="zh-CN" altLang="zh-CN"/>
              <a:t>50</a:t>
            </a:r>
            <a:r>
              <a:rPr lang="zh-CN" altLang="en-US"/>
              <a:t>－</a:t>
            </a:r>
            <a:fld id="{D1596255-AD73-433A-8EAB-24753107A8D7}" type="slidenum">
              <a:rPr altLang="zh-CN" smtClean="0"/>
              <a:pPr>
                <a:defRPr/>
              </a:pPr>
              <a:t>‹#›</a:t>
            </a:fld>
            <a:endParaRPr lang="zh-CN" altLang="zh-CN"/>
          </a:p>
        </p:txBody>
      </p:sp>
      <p:sp>
        <p:nvSpPr>
          <p:cNvPr id="8" name="页脚占位符 5">
            <a:extLst>
              <a:ext uri="{FF2B5EF4-FFF2-40B4-BE49-F238E27FC236}">
                <a16:creationId xmlns:a16="http://schemas.microsoft.com/office/drawing/2014/main" id="{D0D7C061-BEDC-465B-8E85-61DA9BABD03D}"/>
              </a:ext>
            </a:extLst>
          </p:cNvPr>
          <p:cNvSpPr>
            <a:spLocks noGrp="1"/>
          </p:cNvSpPr>
          <p:nvPr>
            <p:ph type="ftr" sz="quarter" idx="12"/>
          </p:nvPr>
        </p:nvSpPr>
        <p:spPr/>
        <p:txBody>
          <a:bodyPr/>
          <a:lstStyle>
            <a:lvl1pPr>
              <a:defRPr/>
            </a:lvl1pPr>
          </a:lstStyle>
          <a:p>
            <a:pPr>
              <a:defRPr/>
            </a:pPr>
            <a:r>
              <a:rPr lang="zh-CN" altLang="en-US"/>
              <a:t>计算机应用技术研究所</a:t>
            </a:r>
          </a:p>
        </p:txBody>
      </p:sp>
    </p:spTree>
    <p:extLst>
      <p:ext uri="{BB962C8B-B14F-4D97-AF65-F5344CB8AC3E}">
        <p14:creationId xmlns:p14="http://schemas.microsoft.com/office/powerpoint/2010/main" val="2419286853"/>
      </p:ext>
    </p:extLst>
  </p:cSld>
  <p:clrMapOvr>
    <a:masterClrMapping/>
  </p:clrMapOvr>
  <p:transition spd="med">
    <p:wipe dir="r"/>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42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66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a:extLst>
              <a:ext uri="{FF2B5EF4-FFF2-40B4-BE49-F238E27FC236}">
                <a16:creationId xmlns:a16="http://schemas.microsoft.com/office/drawing/2014/main" id="{C13016C6-0A40-409D-B3C7-956BF8D743A4}"/>
              </a:ext>
            </a:extLst>
          </p:cNvPr>
          <p:cNvSpPr>
            <a:spLocks noGrp="1" noChangeArrowheads="1"/>
          </p:cNvSpPr>
          <p:nvPr>
            <p:ph type="dt" sz="half" idx="10"/>
          </p:nvPr>
        </p:nvSpPr>
        <p:spPr>
          <a:ln/>
        </p:spPr>
        <p:txBody>
          <a:bodyPr/>
          <a:lstStyle>
            <a:lvl1pPr>
              <a:defRPr/>
            </a:lvl1pPr>
          </a:lstStyle>
          <a:p>
            <a:pPr>
              <a:defRPr/>
            </a:pPr>
            <a:fld id="{0CB89639-2B44-4687-A898-C0A8543C887D}" type="datetime1">
              <a:rPr lang="zh-CN" altLang="en-US"/>
              <a:pPr>
                <a:defRPr/>
              </a:pPr>
              <a:t>2021/11/22</a:t>
            </a:fld>
            <a:endParaRPr lang="en-US" altLang="zh-CN"/>
          </a:p>
        </p:txBody>
      </p:sp>
      <p:sp>
        <p:nvSpPr>
          <p:cNvPr id="6" name="Rectangle 6">
            <a:extLst>
              <a:ext uri="{FF2B5EF4-FFF2-40B4-BE49-F238E27FC236}">
                <a16:creationId xmlns:a16="http://schemas.microsoft.com/office/drawing/2014/main" id="{351AB633-ACBA-4818-83F9-CC45BCC86B15}"/>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7" name="Rectangle 7">
            <a:extLst>
              <a:ext uri="{FF2B5EF4-FFF2-40B4-BE49-F238E27FC236}">
                <a16:creationId xmlns:a16="http://schemas.microsoft.com/office/drawing/2014/main" id="{73B0EF36-EC6C-4ECE-9B1B-6C537C170371}"/>
              </a:ext>
            </a:extLst>
          </p:cNvPr>
          <p:cNvSpPr>
            <a:spLocks noGrp="1" noChangeArrowheads="1"/>
          </p:cNvSpPr>
          <p:nvPr>
            <p:ph type="sldNum" sz="quarter" idx="12"/>
          </p:nvPr>
        </p:nvSpPr>
        <p:spPr>
          <a:ln/>
        </p:spPr>
        <p:txBody>
          <a:bodyPr/>
          <a:lstStyle>
            <a:lvl1pPr>
              <a:defRPr/>
            </a:lvl1pPr>
          </a:lstStyle>
          <a:p>
            <a:pPr>
              <a:defRPr/>
            </a:pPr>
            <a:r>
              <a:rPr lang="zh-CN" altLang="zh-CN"/>
              <a:t>50</a:t>
            </a:r>
            <a:r>
              <a:rPr lang="zh-CN" altLang="en-US"/>
              <a:t>－</a:t>
            </a:r>
            <a:fld id="{F5A47D12-45B7-41C5-A024-57399B642121}" type="slidenum">
              <a:rPr altLang="zh-CN" smtClean="0"/>
              <a:pPr>
                <a:defRPr/>
              </a:pPr>
              <a:t>‹#›</a:t>
            </a:fld>
            <a:endParaRPr lang="zh-CN" altLang="zh-CN"/>
          </a:p>
        </p:txBody>
      </p:sp>
    </p:spTree>
    <p:extLst>
      <p:ext uri="{BB962C8B-B14F-4D97-AF65-F5344CB8AC3E}">
        <p14:creationId xmlns:p14="http://schemas.microsoft.com/office/powerpoint/2010/main" val="163482541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0838E8A1-D6A7-467C-B750-885F627B0721}"/>
              </a:ext>
            </a:extLst>
          </p:cNvPr>
          <p:cNvSpPr>
            <a:spLocks noGrp="1" noChangeArrowheads="1"/>
          </p:cNvSpPr>
          <p:nvPr>
            <p:ph type="dt" sz="half" idx="10"/>
          </p:nvPr>
        </p:nvSpPr>
        <p:spPr>
          <a:ln/>
        </p:spPr>
        <p:txBody>
          <a:bodyPr/>
          <a:lstStyle>
            <a:lvl1pPr>
              <a:defRPr/>
            </a:lvl1pPr>
          </a:lstStyle>
          <a:p>
            <a:pPr>
              <a:defRPr/>
            </a:pPr>
            <a:fld id="{E9ACDF78-0C4E-4CF0-A07C-EB14213E6413}" type="datetime1">
              <a:rPr lang="zh-CN" altLang="en-US"/>
              <a:pPr>
                <a:defRPr/>
              </a:pPr>
              <a:t>2021/11/22</a:t>
            </a:fld>
            <a:endParaRPr lang="en-US" altLang="zh-CN"/>
          </a:p>
        </p:txBody>
      </p:sp>
      <p:sp>
        <p:nvSpPr>
          <p:cNvPr id="5" name="Rectangle 5">
            <a:extLst>
              <a:ext uri="{FF2B5EF4-FFF2-40B4-BE49-F238E27FC236}">
                <a16:creationId xmlns:a16="http://schemas.microsoft.com/office/drawing/2014/main" id="{095B76EB-C292-4B41-A372-FCAB3B69676B}"/>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6">
            <a:extLst>
              <a:ext uri="{FF2B5EF4-FFF2-40B4-BE49-F238E27FC236}">
                <a16:creationId xmlns:a16="http://schemas.microsoft.com/office/drawing/2014/main" id="{AB8927A3-5768-4A17-AF0E-64407E8A17F9}"/>
              </a:ext>
            </a:extLst>
          </p:cNvPr>
          <p:cNvSpPr>
            <a:spLocks noGrp="1" noChangeArrowheads="1"/>
          </p:cNvSpPr>
          <p:nvPr>
            <p:ph type="sldNum" sz="quarter" idx="12"/>
          </p:nvPr>
        </p:nvSpPr>
        <p:spPr>
          <a:ln/>
        </p:spPr>
        <p:txBody>
          <a:bodyPr/>
          <a:lstStyle>
            <a:lvl1pPr>
              <a:defRPr/>
            </a:lvl1pPr>
          </a:lstStyle>
          <a:p>
            <a:pPr>
              <a:defRPr/>
            </a:pPr>
            <a:fld id="{066AFC08-3C06-49FC-AC33-0E74C545CF30}" type="slidenum">
              <a:rPr altLang="zh-CN"/>
              <a:pPr>
                <a:defRPr/>
              </a:pPr>
              <a:t>‹#›</a:t>
            </a:fld>
            <a:endParaRPr lang="zh-CN" altLang="zh-CN"/>
          </a:p>
        </p:txBody>
      </p:sp>
    </p:spTree>
    <p:extLst>
      <p:ext uri="{BB962C8B-B14F-4D97-AF65-F5344CB8AC3E}">
        <p14:creationId xmlns:p14="http://schemas.microsoft.com/office/powerpoint/2010/main" val="231639803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5A47101-75BF-4214-A992-07B910E24DA3}"/>
              </a:ext>
            </a:extLst>
          </p:cNvPr>
          <p:cNvSpPr>
            <a:spLocks noGrp="1" noChangeArrowheads="1"/>
          </p:cNvSpPr>
          <p:nvPr>
            <p:ph type="dt" sz="half" idx="10"/>
          </p:nvPr>
        </p:nvSpPr>
        <p:spPr>
          <a:ln/>
        </p:spPr>
        <p:txBody>
          <a:bodyPr/>
          <a:lstStyle>
            <a:lvl1pPr>
              <a:defRPr/>
            </a:lvl1pPr>
          </a:lstStyle>
          <a:p>
            <a:pPr>
              <a:defRPr/>
            </a:pPr>
            <a:fld id="{E73D23B6-A0F8-4DC0-8E4F-C8B6BE80337A}" type="datetime1">
              <a:rPr lang="zh-CN" altLang="en-US"/>
              <a:pPr>
                <a:defRPr/>
              </a:pPr>
              <a:t>2021/11/22</a:t>
            </a:fld>
            <a:endParaRPr lang="en-US" altLang="zh-CN"/>
          </a:p>
        </p:txBody>
      </p:sp>
      <p:sp>
        <p:nvSpPr>
          <p:cNvPr id="5" name="Rectangle 5">
            <a:extLst>
              <a:ext uri="{FF2B5EF4-FFF2-40B4-BE49-F238E27FC236}">
                <a16:creationId xmlns:a16="http://schemas.microsoft.com/office/drawing/2014/main" id="{F2DAF647-AF2D-4699-B7FA-44660D8F8228}"/>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6">
            <a:extLst>
              <a:ext uri="{FF2B5EF4-FFF2-40B4-BE49-F238E27FC236}">
                <a16:creationId xmlns:a16="http://schemas.microsoft.com/office/drawing/2014/main" id="{1A62C7B6-0677-4191-9F9F-BC3337C324AD}"/>
              </a:ext>
            </a:extLst>
          </p:cNvPr>
          <p:cNvSpPr>
            <a:spLocks noGrp="1" noChangeArrowheads="1"/>
          </p:cNvSpPr>
          <p:nvPr>
            <p:ph type="sldNum" sz="quarter" idx="12"/>
          </p:nvPr>
        </p:nvSpPr>
        <p:spPr>
          <a:ln/>
        </p:spPr>
        <p:txBody>
          <a:bodyPr/>
          <a:lstStyle>
            <a:lvl1pPr>
              <a:defRPr/>
            </a:lvl1pPr>
          </a:lstStyle>
          <a:p>
            <a:pPr>
              <a:defRPr/>
            </a:pPr>
            <a:fld id="{1882C8E4-E3C8-4F42-BAB2-F6ED1E49C268}" type="slidenum">
              <a:rPr altLang="zh-CN"/>
              <a:pPr>
                <a:defRPr/>
              </a:pPr>
              <a:t>‹#›</a:t>
            </a:fld>
            <a:endParaRPr lang="zh-CN" altLang="zh-CN"/>
          </a:p>
        </p:txBody>
      </p:sp>
    </p:spTree>
    <p:extLst>
      <p:ext uri="{BB962C8B-B14F-4D97-AF65-F5344CB8AC3E}">
        <p14:creationId xmlns:p14="http://schemas.microsoft.com/office/powerpoint/2010/main" val="423832845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AA05875B-E14F-413A-9E38-F381B3817532}"/>
              </a:ext>
            </a:extLst>
          </p:cNvPr>
          <p:cNvSpPr>
            <a:spLocks noGrp="1" noChangeArrowheads="1"/>
          </p:cNvSpPr>
          <p:nvPr>
            <p:ph type="dt" sz="half" idx="10"/>
          </p:nvPr>
        </p:nvSpPr>
        <p:spPr>
          <a:ln/>
        </p:spPr>
        <p:txBody>
          <a:bodyPr/>
          <a:lstStyle>
            <a:lvl1pPr>
              <a:defRPr/>
            </a:lvl1pPr>
          </a:lstStyle>
          <a:p>
            <a:pPr>
              <a:defRPr/>
            </a:pPr>
            <a:fld id="{A8C5F66F-76C4-4532-AF2D-347AFE0C02AD}" type="datetime1">
              <a:rPr lang="zh-CN" altLang="en-US"/>
              <a:pPr>
                <a:defRPr/>
              </a:pPr>
              <a:t>2021/11/22</a:t>
            </a:fld>
            <a:endParaRPr lang="en-US" altLang="zh-CN"/>
          </a:p>
        </p:txBody>
      </p:sp>
      <p:sp>
        <p:nvSpPr>
          <p:cNvPr id="5" name="Rectangle 5">
            <a:extLst>
              <a:ext uri="{FF2B5EF4-FFF2-40B4-BE49-F238E27FC236}">
                <a16:creationId xmlns:a16="http://schemas.microsoft.com/office/drawing/2014/main" id="{CDFD0314-E69F-49D9-AB87-D5F5EE1F5564}"/>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6">
            <a:extLst>
              <a:ext uri="{FF2B5EF4-FFF2-40B4-BE49-F238E27FC236}">
                <a16:creationId xmlns:a16="http://schemas.microsoft.com/office/drawing/2014/main" id="{5FC2A703-BCD9-4B8E-8E78-9D2DA7F76B1C}"/>
              </a:ext>
            </a:extLst>
          </p:cNvPr>
          <p:cNvSpPr>
            <a:spLocks noGrp="1" noChangeArrowheads="1"/>
          </p:cNvSpPr>
          <p:nvPr>
            <p:ph type="sldNum" sz="quarter" idx="12"/>
          </p:nvPr>
        </p:nvSpPr>
        <p:spPr>
          <a:ln/>
        </p:spPr>
        <p:txBody>
          <a:bodyPr/>
          <a:lstStyle>
            <a:lvl1pPr>
              <a:defRPr/>
            </a:lvl1pPr>
          </a:lstStyle>
          <a:p>
            <a:pPr>
              <a:defRPr/>
            </a:pPr>
            <a:fld id="{1E2340E3-AAA5-4B54-AC6D-C9EF86D8C6EA}" type="slidenum">
              <a:rPr altLang="zh-CN"/>
              <a:pPr>
                <a:defRPr/>
              </a:pPr>
              <a:t>‹#›</a:t>
            </a:fld>
            <a:endParaRPr lang="zh-CN" altLang="zh-CN"/>
          </a:p>
        </p:txBody>
      </p:sp>
    </p:spTree>
    <p:extLst>
      <p:ext uri="{BB962C8B-B14F-4D97-AF65-F5344CB8AC3E}">
        <p14:creationId xmlns:p14="http://schemas.microsoft.com/office/powerpoint/2010/main" val="327833491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42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66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FF8C4DAD-0DF2-4AF8-B967-14C9E3AA6C2A}"/>
              </a:ext>
            </a:extLst>
          </p:cNvPr>
          <p:cNvSpPr>
            <a:spLocks noGrp="1" noChangeArrowheads="1"/>
          </p:cNvSpPr>
          <p:nvPr>
            <p:ph type="dt" sz="half" idx="10"/>
          </p:nvPr>
        </p:nvSpPr>
        <p:spPr>
          <a:ln/>
        </p:spPr>
        <p:txBody>
          <a:bodyPr/>
          <a:lstStyle>
            <a:lvl1pPr>
              <a:defRPr/>
            </a:lvl1pPr>
          </a:lstStyle>
          <a:p>
            <a:pPr>
              <a:defRPr/>
            </a:pPr>
            <a:fld id="{309445C3-5328-4674-8545-5031E04B2555}" type="datetime1">
              <a:rPr lang="zh-CN" altLang="en-US"/>
              <a:pPr>
                <a:defRPr/>
              </a:pPr>
              <a:t>2021/11/22</a:t>
            </a:fld>
            <a:endParaRPr lang="en-US" altLang="zh-CN"/>
          </a:p>
        </p:txBody>
      </p:sp>
      <p:sp>
        <p:nvSpPr>
          <p:cNvPr id="6" name="Rectangle 5">
            <a:extLst>
              <a:ext uri="{FF2B5EF4-FFF2-40B4-BE49-F238E27FC236}">
                <a16:creationId xmlns:a16="http://schemas.microsoft.com/office/drawing/2014/main" id="{63187B2D-BF21-4E24-9955-58D2924CB07F}"/>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7" name="Rectangle 6">
            <a:extLst>
              <a:ext uri="{FF2B5EF4-FFF2-40B4-BE49-F238E27FC236}">
                <a16:creationId xmlns:a16="http://schemas.microsoft.com/office/drawing/2014/main" id="{80825066-A80F-48A4-80F9-A9189D3C0E7D}"/>
              </a:ext>
            </a:extLst>
          </p:cNvPr>
          <p:cNvSpPr>
            <a:spLocks noGrp="1" noChangeArrowheads="1"/>
          </p:cNvSpPr>
          <p:nvPr>
            <p:ph type="sldNum" sz="quarter" idx="12"/>
          </p:nvPr>
        </p:nvSpPr>
        <p:spPr>
          <a:ln/>
        </p:spPr>
        <p:txBody>
          <a:bodyPr/>
          <a:lstStyle>
            <a:lvl1pPr>
              <a:defRPr/>
            </a:lvl1pPr>
          </a:lstStyle>
          <a:p>
            <a:pPr>
              <a:defRPr/>
            </a:pPr>
            <a:fld id="{72873D2A-7733-4BB6-BD47-A6E7E754C3A6}" type="slidenum">
              <a:rPr altLang="zh-CN"/>
              <a:pPr>
                <a:defRPr/>
              </a:pPr>
              <a:t>‹#›</a:t>
            </a:fld>
            <a:endParaRPr lang="zh-CN" altLang="zh-CN"/>
          </a:p>
        </p:txBody>
      </p:sp>
    </p:spTree>
    <p:extLst>
      <p:ext uri="{BB962C8B-B14F-4D97-AF65-F5344CB8AC3E}">
        <p14:creationId xmlns:p14="http://schemas.microsoft.com/office/powerpoint/2010/main" val="12835147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a:extLst>
              <a:ext uri="{FF2B5EF4-FFF2-40B4-BE49-F238E27FC236}">
                <a16:creationId xmlns:a16="http://schemas.microsoft.com/office/drawing/2014/main" id="{37BE4D92-2658-4061-9C53-1EA916DA4BFA}"/>
              </a:ext>
            </a:extLst>
          </p:cNvPr>
          <p:cNvSpPr>
            <a:spLocks noGrp="1" noChangeArrowheads="1"/>
          </p:cNvSpPr>
          <p:nvPr>
            <p:ph type="dt" sz="half" idx="10"/>
          </p:nvPr>
        </p:nvSpPr>
        <p:spPr/>
        <p:txBody>
          <a:bodyPr/>
          <a:lstStyle>
            <a:lvl1pPr>
              <a:defRPr/>
            </a:lvl1pPr>
          </a:lstStyle>
          <a:p>
            <a:pPr>
              <a:defRPr/>
            </a:pPr>
            <a:fld id="{B27C7EB9-9789-46C7-B818-1664C53FB712}" type="datetime1">
              <a:rPr lang="zh-CN" altLang="en-US"/>
              <a:pPr>
                <a:defRPr/>
              </a:pPr>
              <a:t>2021/11/22</a:t>
            </a:fld>
            <a:endParaRPr lang="en-US" altLang="zh-CN"/>
          </a:p>
        </p:txBody>
      </p:sp>
      <p:sp>
        <p:nvSpPr>
          <p:cNvPr id="5" name="Rectangle 6">
            <a:extLst>
              <a:ext uri="{FF2B5EF4-FFF2-40B4-BE49-F238E27FC236}">
                <a16:creationId xmlns:a16="http://schemas.microsoft.com/office/drawing/2014/main" id="{7D0C4092-9477-4E4D-B9DB-9446CEB8502F}"/>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6" name="Rectangle 7">
            <a:extLst>
              <a:ext uri="{FF2B5EF4-FFF2-40B4-BE49-F238E27FC236}">
                <a16:creationId xmlns:a16="http://schemas.microsoft.com/office/drawing/2014/main" id="{19B91377-4393-4313-A469-CEC211C48641}"/>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6FD5AF8C-0C71-43B1-BFB7-9C6D8EA71069}" type="slidenum">
              <a:rPr altLang="zh-CN" smtClean="0"/>
              <a:pPr>
                <a:defRPr/>
              </a:pPr>
              <a:t>‹#›</a:t>
            </a:fld>
            <a:endParaRPr lang="zh-CN" altLang="zh-CN"/>
          </a:p>
        </p:txBody>
      </p:sp>
    </p:spTree>
    <p:extLst>
      <p:ext uri="{BB962C8B-B14F-4D97-AF65-F5344CB8AC3E}">
        <p14:creationId xmlns:p14="http://schemas.microsoft.com/office/powerpoint/2010/main" val="3296475211"/>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CC1FB2B8-3383-4112-9AAF-B5DEB6623695}"/>
              </a:ext>
            </a:extLst>
          </p:cNvPr>
          <p:cNvSpPr>
            <a:spLocks noGrp="1" noChangeArrowheads="1"/>
          </p:cNvSpPr>
          <p:nvPr>
            <p:ph type="dt" sz="half" idx="10"/>
          </p:nvPr>
        </p:nvSpPr>
        <p:spPr>
          <a:ln/>
        </p:spPr>
        <p:txBody>
          <a:bodyPr/>
          <a:lstStyle>
            <a:lvl1pPr>
              <a:defRPr/>
            </a:lvl1pPr>
          </a:lstStyle>
          <a:p>
            <a:pPr>
              <a:defRPr/>
            </a:pPr>
            <a:fld id="{12744C4E-8024-4953-B577-D077DEA3CC54}" type="datetime1">
              <a:rPr lang="zh-CN" altLang="en-US"/>
              <a:pPr>
                <a:defRPr/>
              </a:pPr>
              <a:t>2021/11/22</a:t>
            </a:fld>
            <a:endParaRPr lang="en-US" altLang="zh-CN"/>
          </a:p>
        </p:txBody>
      </p:sp>
      <p:sp>
        <p:nvSpPr>
          <p:cNvPr id="8" name="Rectangle 5">
            <a:extLst>
              <a:ext uri="{FF2B5EF4-FFF2-40B4-BE49-F238E27FC236}">
                <a16:creationId xmlns:a16="http://schemas.microsoft.com/office/drawing/2014/main" id="{49DC3563-E741-476E-B6C3-0AE28BE27A5E}"/>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9" name="Rectangle 6">
            <a:extLst>
              <a:ext uri="{FF2B5EF4-FFF2-40B4-BE49-F238E27FC236}">
                <a16:creationId xmlns:a16="http://schemas.microsoft.com/office/drawing/2014/main" id="{250ED7B4-3A7A-4745-857C-2DFCC1F37990}"/>
              </a:ext>
            </a:extLst>
          </p:cNvPr>
          <p:cNvSpPr>
            <a:spLocks noGrp="1" noChangeArrowheads="1"/>
          </p:cNvSpPr>
          <p:nvPr>
            <p:ph type="sldNum" sz="quarter" idx="12"/>
          </p:nvPr>
        </p:nvSpPr>
        <p:spPr>
          <a:ln/>
        </p:spPr>
        <p:txBody>
          <a:bodyPr/>
          <a:lstStyle>
            <a:lvl1pPr>
              <a:defRPr/>
            </a:lvl1pPr>
          </a:lstStyle>
          <a:p>
            <a:pPr>
              <a:defRPr/>
            </a:pPr>
            <a:fld id="{7B62116C-C566-4E83-8AA9-A15230822FC1}" type="slidenum">
              <a:rPr altLang="zh-CN"/>
              <a:pPr>
                <a:defRPr/>
              </a:pPr>
              <a:t>‹#›</a:t>
            </a:fld>
            <a:endParaRPr lang="zh-CN" altLang="zh-CN"/>
          </a:p>
        </p:txBody>
      </p:sp>
    </p:spTree>
    <p:extLst>
      <p:ext uri="{BB962C8B-B14F-4D97-AF65-F5344CB8AC3E}">
        <p14:creationId xmlns:p14="http://schemas.microsoft.com/office/powerpoint/2010/main" val="331950190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2C6534F7-D040-4525-BC91-A557CD382990}"/>
              </a:ext>
            </a:extLst>
          </p:cNvPr>
          <p:cNvSpPr>
            <a:spLocks noGrp="1" noChangeArrowheads="1"/>
          </p:cNvSpPr>
          <p:nvPr>
            <p:ph type="dt" sz="half" idx="10"/>
          </p:nvPr>
        </p:nvSpPr>
        <p:spPr>
          <a:ln/>
        </p:spPr>
        <p:txBody>
          <a:bodyPr/>
          <a:lstStyle>
            <a:lvl1pPr>
              <a:defRPr/>
            </a:lvl1pPr>
          </a:lstStyle>
          <a:p>
            <a:pPr>
              <a:defRPr/>
            </a:pPr>
            <a:fld id="{7B202903-F051-436D-92B9-A7FF185C88F5}" type="datetime1">
              <a:rPr lang="zh-CN" altLang="en-US"/>
              <a:pPr>
                <a:defRPr/>
              </a:pPr>
              <a:t>2021/11/22</a:t>
            </a:fld>
            <a:endParaRPr lang="en-US" altLang="zh-CN"/>
          </a:p>
        </p:txBody>
      </p:sp>
      <p:sp>
        <p:nvSpPr>
          <p:cNvPr id="4" name="Rectangle 5">
            <a:extLst>
              <a:ext uri="{FF2B5EF4-FFF2-40B4-BE49-F238E27FC236}">
                <a16:creationId xmlns:a16="http://schemas.microsoft.com/office/drawing/2014/main" id="{AB1A2759-07E2-4794-B24E-874F377DB8A9}"/>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5" name="Rectangle 6">
            <a:extLst>
              <a:ext uri="{FF2B5EF4-FFF2-40B4-BE49-F238E27FC236}">
                <a16:creationId xmlns:a16="http://schemas.microsoft.com/office/drawing/2014/main" id="{61A0E813-D7B5-472E-9460-49D83D6726EE}"/>
              </a:ext>
            </a:extLst>
          </p:cNvPr>
          <p:cNvSpPr>
            <a:spLocks noGrp="1" noChangeArrowheads="1"/>
          </p:cNvSpPr>
          <p:nvPr>
            <p:ph type="sldNum" sz="quarter" idx="12"/>
          </p:nvPr>
        </p:nvSpPr>
        <p:spPr>
          <a:ln/>
        </p:spPr>
        <p:txBody>
          <a:bodyPr/>
          <a:lstStyle>
            <a:lvl1pPr>
              <a:defRPr/>
            </a:lvl1pPr>
          </a:lstStyle>
          <a:p>
            <a:pPr>
              <a:defRPr/>
            </a:pPr>
            <a:fld id="{5C64628B-21A5-4E1D-914E-5AF0827B6C75}" type="slidenum">
              <a:rPr altLang="zh-CN"/>
              <a:pPr>
                <a:defRPr/>
              </a:pPr>
              <a:t>‹#›</a:t>
            </a:fld>
            <a:endParaRPr lang="zh-CN" altLang="zh-CN"/>
          </a:p>
        </p:txBody>
      </p:sp>
    </p:spTree>
    <p:extLst>
      <p:ext uri="{BB962C8B-B14F-4D97-AF65-F5344CB8AC3E}">
        <p14:creationId xmlns:p14="http://schemas.microsoft.com/office/powerpoint/2010/main" val="116686367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36FFEC-624C-40E8-8F89-D6D9AB909A6A}"/>
              </a:ext>
            </a:extLst>
          </p:cNvPr>
          <p:cNvSpPr>
            <a:spLocks noGrp="1" noChangeArrowheads="1"/>
          </p:cNvSpPr>
          <p:nvPr>
            <p:ph type="dt" sz="half" idx="10"/>
          </p:nvPr>
        </p:nvSpPr>
        <p:spPr>
          <a:ln/>
        </p:spPr>
        <p:txBody>
          <a:bodyPr/>
          <a:lstStyle>
            <a:lvl1pPr>
              <a:defRPr/>
            </a:lvl1pPr>
          </a:lstStyle>
          <a:p>
            <a:pPr>
              <a:defRPr/>
            </a:pPr>
            <a:fld id="{5749E621-1170-487C-912F-BDB18C3A9096}" type="datetime1">
              <a:rPr lang="zh-CN" altLang="en-US"/>
              <a:pPr>
                <a:defRPr/>
              </a:pPr>
              <a:t>2021/11/22</a:t>
            </a:fld>
            <a:endParaRPr lang="en-US" altLang="zh-CN"/>
          </a:p>
        </p:txBody>
      </p:sp>
      <p:sp>
        <p:nvSpPr>
          <p:cNvPr id="3" name="Rectangle 5">
            <a:extLst>
              <a:ext uri="{FF2B5EF4-FFF2-40B4-BE49-F238E27FC236}">
                <a16:creationId xmlns:a16="http://schemas.microsoft.com/office/drawing/2014/main" id="{AFE99FAA-36D2-4AC1-A475-5A9FBF857F5A}"/>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4" name="Rectangle 6">
            <a:extLst>
              <a:ext uri="{FF2B5EF4-FFF2-40B4-BE49-F238E27FC236}">
                <a16:creationId xmlns:a16="http://schemas.microsoft.com/office/drawing/2014/main" id="{0205701D-B48D-4D51-8387-89E84518E3B2}"/>
              </a:ext>
            </a:extLst>
          </p:cNvPr>
          <p:cNvSpPr>
            <a:spLocks noGrp="1" noChangeArrowheads="1"/>
          </p:cNvSpPr>
          <p:nvPr>
            <p:ph type="sldNum" sz="quarter" idx="12"/>
          </p:nvPr>
        </p:nvSpPr>
        <p:spPr>
          <a:ln/>
        </p:spPr>
        <p:txBody>
          <a:bodyPr/>
          <a:lstStyle>
            <a:lvl1pPr>
              <a:defRPr/>
            </a:lvl1pPr>
          </a:lstStyle>
          <a:p>
            <a:pPr>
              <a:defRPr/>
            </a:pPr>
            <a:fld id="{B2CE72E1-A1E3-4185-9586-25CB458F5B7F}" type="slidenum">
              <a:rPr altLang="zh-CN"/>
              <a:pPr>
                <a:defRPr/>
              </a:pPr>
              <a:t>‹#›</a:t>
            </a:fld>
            <a:endParaRPr lang="zh-CN" altLang="zh-CN"/>
          </a:p>
        </p:txBody>
      </p:sp>
    </p:spTree>
    <p:extLst>
      <p:ext uri="{BB962C8B-B14F-4D97-AF65-F5344CB8AC3E}">
        <p14:creationId xmlns:p14="http://schemas.microsoft.com/office/powerpoint/2010/main" val="22498446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A5E4012-CF2C-482C-B8D0-01336E81D22C}"/>
              </a:ext>
            </a:extLst>
          </p:cNvPr>
          <p:cNvSpPr>
            <a:spLocks noGrp="1" noChangeArrowheads="1"/>
          </p:cNvSpPr>
          <p:nvPr>
            <p:ph type="dt" sz="half" idx="10"/>
          </p:nvPr>
        </p:nvSpPr>
        <p:spPr>
          <a:ln/>
        </p:spPr>
        <p:txBody>
          <a:bodyPr/>
          <a:lstStyle>
            <a:lvl1pPr>
              <a:defRPr/>
            </a:lvl1pPr>
          </a:lstStyle>
          <a:p>
            <a:pPr>
              <a:defRPr/>
            </a:pPr>
            <a:fld id="{2F800ABB-D647-47AC-B73E-46C4AC40BEE0}" type="datetime1">
              <a:rPr lang="zh-CN" altLang="en-US"/>
              <a:pPr>
                <a:defRPr/>
              </a:pPr>
              <a:t>2021/11/22</a:t>
            </a:fld>
            <a:endParaRPr lang="en-US" altLang="zh-CN"/>
          </a:p>
        </p:txBody>
      </p:sp>
      <p:sp>
        <p:nvSpPr>
          <p:cNvPr id="6" name="Rectangle 5">
            <a:extLst>
              <a:ext uri="{FF2B5EF4-FFF2-40B4-BE49-F238E27FC236}">
                <a16:creationId xmlns:a16="http://schemas.microsoft.com/office/drawing/2014/main" id="{3B8751CA-3333-4664-9860-C9888983C2C9}"/>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7" name="Rectangle 6">
            <a:extLst>
              <a:ext uri="{FF2B5EF4-FFF2-40B4-BE49-F238E27FC236}">
                <a16:creationId xmlns:a16="http://schemas.microsoft.com/office/drawing/2014/main" id="{B4AC98E6-F741-45AE-AE5D-09D145EB7471}"/>
              </a:ext>
            </a:extLst>
          </p:cNvPr>
          <p:cNvSpPr>
            <a:spLocks noGrp="1" noChangeArrowheads="1"/>
          </p:cNvSpPr>
          <p:nvPr>
            <p:ph type="sldNum" sz="quarter" idx="12"/>
          </p:nvPr>
        </p:nvSpPr>
        <p:spPr>
          <a:ln/>
        </p:spPr>
        <p:txBody>
          <a:bodyPr/>
          <a:lstStyle>
            <a:lvl1pPr>
              <a:defRPr/>
            </a:lvl1pPr>
          </a:lstStyle>
          <a:p>
            <a:pPr>
              <a:defRPr/>
            </a:pPr>
            <a:fld id="{BF02BB22-B231-43A0-BDDA-1FB2A8A6E7AE}" type="slidenum">
              <a:rPr altLang="zh-CN"/>
              <a:pPr>
                <a:defRPr/>
              </a:pPr>
              <a:t>‹#›</a:t>
            </a:fld>
            <a:endParaRPr lang="zh-CN" altLang="zh-CN"/>
          </a:p>
        </p:txBody>
      </p:sp>
    </p:spTree>
    <p:extLst>
      <p:ext uri="{BB962C8B-B14F-4D97-AF65-F5344CB8AC3E}">
        <p14:creationId xmlns:p14="http://schemas.microsoft.com/office/powerpoint/2010/main" val="368344269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AB452F13-9A2F-4D16-8B29-3421E0A40428}"/>
              </a:ext>
            </a:extLst>
          </p:cNvPr>
          <p:cNvSpPr>
            <a:spLocks noGrp="1" noChangeArrowheads="1"/>
          </p:cNvSpPr>
          <p:nvPr>
            <p:ph type="dt" sz="half" idx="10"/>
          </p:nvPr>
        </p:nvSpPr>
        <p:spPr>
          <a:ln/>
        </p:spPr>
        <p:txBody>
          <a:bodyPr/>
          <a:lstStyle>
            <a:lvl1pPr>
              <a:defRPr/>
            </a:lvl1pPr>
          </a:lstStyle>
          <a:p>
            <a:pPr>
              <a:defRPr/>
            </a:pPr>
            <a:fld id="{7058DDF5-B47E-4A31-A53B-7A8A70DC51FB}" type="datetime1">
              <a:rPr lang="zh-CN" altLang="en-US"/>
              <a:pPr>
                <a:defRPr/>
              </a:pPr>
              <a:t>2021/11/22</a:t>
            </a:fld>
            <a:endParaRPr lang="en-US" altLang="zh-CN"/>
          </a:p>
        </p:txBody>
      </p:sp>
      <p:sp>
        <p:nvSpPr>
          <p:cNvPr id="6" name="Rectangle 5">
            <a:extLst>
              <a:ext uri="{FF2B5EF4-FFF2-40B4-BE49-F238E27FC236}">
                <a16:creationId xmlns:a16="http://schemas.microsoft.com/office/drawing/2014/main" id="{1D892F6C-0269-4E15-A485-8F16BC3FB591}"/>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7" name="Rectangle 6">
            <a:extLst>
              <a:ext uri="{FF2B5EF4-FFF2-40B4-BE49-F238E27FC236}">
                <a16:creationId xmlns:a16="http://schemas.microsoft.com/office/drawing/2014/main" id="{D03397D1-9B65-4A7A-807D-AB9013E98D38}"/>
              </a:ext>
            </a:extLst>
          </p:cNvPr>
          <p:cNvSpPr>
            <a:spLocks noGrp="1" noChangeArrowheads="1"/>
          </p:cNvSpPr>
          <p:nvPr>
            <p:ph type="sldNum" sz="quarter" idx="12"/>
          </p:nvPr>
        </p:nvSpPr>
        <p:spPr>
          <a:ln/>
        </p:spPr>
        <p:txBody>
          <a:bodyPr/>
          <a:lstStyle>
            <a:lvl1pPr>
              <a:defRPr/>
            </a:lvl1pPr>
          </a:lstStyle>
          <a:p>
            <a:pPr>
              <a:defRPr/>
            </a:pPr>
            <a:fld id="{A807850D-F329-4B7C-9E31-6A5C0F5E4620}" type="slidenum">
              <a:rPr altLang="zh-CN"/>
              <a:pPr>
                <a:defRPr/>
              </a:pPr>
              <a:t>‹#›</a:t>
            </a:fld>
            <a:endParaRPr lang="zh-CN" altLang="zh-CN"/>
          </a:p>
        </p:txBody>
      </p:sp>
    </p:spTree>
    <p:extLst>
      <p:ext uri="{BB962C8B-B14F-4D97-AF65-F5344CB8AC3E}">
        <p14:creationId xmlns:p14="http://schemas.microsoft.com/office/powerpoint/2010/main" val="151895007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6BEFA85C-F752-48A7-A298-A9D80CFBF7F7}"/>
              </a:ext>
            </a:extLst>
          </p:cNvPr>
          <p:cNvSpPr>
            <a:spLocks noGrp="1" noChangeArrowheads="1"/>
          </p:cNvSpPr>
          <p:nvPr>
            <p:ph type="dt" sz="half" idx="10"/>
          </p:nvPr>
        </p:nvSpPr>
        <p:spPr>
          <a:ln/>
        </p:spPr>
        <p:txBody>
          <a:bodyPr/>
          <a:lstStyle>
            <a:lvl1pPr>
              <a:defRPr/>
            </a:lvl1pPr>
          </a:lstStyle>
          <a:p>
            <a:pPr>
              <a:defRPr/>
            </a:pPr>
            <a:fld id="{E1D5A33E-4426-41F4-ABF3-993346DEE344}" type="datetime1">
              <a:rPr lang="zh-CN" altLang="en-US"/>
              <a:pPr>
                <a:defRPr/>
              </a:pPr>
              <a:t>2021/11/22</a:t>
            </a:fld>
            <a:endParaRPr lang="en-US" altLang="zh-CN"/>
          </a:p>
        </p:txBody>
      </p:sp>
      <p:sp>
        <p:nvSpPr>
          <p:cNvPr id="5" name="Rectangle 5">
            <a:extLst>
              <a:ext uri="{FF2B5EF4-FFF2-40B4-BE49-F238E27FC236}">
                <a16:creationId xmlns:a16="http://schemas.microsoft.com/office/drawing/2014/main" id="{10872C7C-2E7E-4336-B22D-7D9D657E1933}"/>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6">
            <a:extLst>
              <a:ext uri="{FF2B5EF4-FFF2-40B4-BE49-F238E27FC236}">
                <a16:creationId xmlns:a16="http://schemas.microsoft.com/office/drawing/2014/main" id="{ADF5A148-7B1B-4942-8350-49EAE0A2DFE1}"/>
              </a:ext>
            </a:extLst>
          </p:cNvPr>
          <p:cNvSpPr>
            <a:spLocks noGrp="1" noChangeArrowheads="1"/>
          </p:cNvSpPr>
          <p:nvPr>
            <p:ph type="sldNum" sz="quarter" idx="12"/>
          </p:nvPr>
        </p:nvSpPr>
        <p:spPr>
          <a:ln/>
        </p:spPr>
        <p:txBody>
          <a:bodyPr/>
          <a:lstStyle>
            <a:lvl1pPr>
              <a:defRPr/>
            </a:lvl1pPr>
          </a:lstStyle>
          <a:p>
            <a:pPr>
              <a:defRPr/>
            </a:pPr>
            <a:fld id="{C1C10388-5530-4D5C-8DE1-72A80671362D}" type="slidenum">
              <a:rPr altLang="zh-CN"/>
              <a:pPr>
                <a:defRPr/>
              </a:pPr>
              <a:t>‹#›</a:t>
            </a:fld>
            <a:endParaRPr lang="zh-CN" altLang="zh-CN"/>
          </a:p>
        </p:txBody>
      </p:sp>
    </p:spTree>
    <p:extLst>
      <p:ext uri="{BB962C8B-B14F-4D97-AF65-F5344CB8AC3E}">
        <p14:creationId xmlns:p14="http://schemas.microsoft.com/office/powerpoint/2010/main" val="1414286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943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4213" y="609600"/>
            <a:ext cx="5678487" cy="54943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328739E7-7A97-46A0-A24A-1CAFA8C484A3}"/>
              </a:ext>
            </a:extLst>
          </p:cNvPr>
          <p:cNvSpPr>
            <a:spLocks noGrp="1" noChangeArrowheads="1"/>
          </p:cNvSpPr>
          <p:nvPr>
            <p:ph type="dt" sz="half" idx="10"/>
          </p:nvPr>
        </p:nvSpPr>
        <p:spPr>
          <a:ln/>
        </p:spPr>
        <p:txBody>
          <a:bodyPr/>
          <a:lstStyle>
            <a:lvl1pPr>
              <a:defRPr/>
            </a:lvl1pPr>
          </a:lstStyle>
          <a:p>
            <a:pPr>
              <a:defRPr/>
            </a:pPr>
            <a:fld id="{E8BC695F-F581-422D-9F84-3775DB872F52}" type="datetime1">
              <a:rPr lang="zh-CN" altLang="en-US"/>
              <a:pPr>
                <a:defRPr/>
              </a:pPr>
              <a:t>2021/11/22</a:t>
            </a:fld>
            <a:endParaRPr lang="en-US" altLang="zh-CN"/>
          </a:p>
        </p:txBody>
      </p:sp>
      <p:sp>
        <p:nvSpPr>
          <p:cNvPr id="5" name="Rectangle 5">
            <a:extLst>
              <a:ext uri="{FF2B5EF4-FFF2-40B4-BE49-F238E27FC236}">
                <a16:creationId xmlns:a16="http://schemas.microsoft.com/office/drawing/2014/main" id="{5DDC3D8A-CF5E-4453-80A1-812A507C29AD}"/>
              </a:ext>
            </a:extLst>
          </p:cNvPr>
          <p:cNvSpPr>
            <a:spLocks noGrp="1" noChangeArrowheads="1"/>
          </p:cNvSpPr>
          <p:nvPr>
            <p:ph type="ftr" sz="quarter" idx="11"/>
          </p:nvPr>
        </p:nvSpPr>
        <p:spPr>
          <a:ln/>
        </p:spPr>
        <p:txBody>
          <a:bodyPr/>
          <a:lstStyle>
            <a:lvl1pPr>
              <a:defRPr/>
            </a:lvl1pPr>
          </a:lstStyle>
          <a:p>
            <a:pPr>
              <a:defRPr/>
            </a:pPr>
            <a:r>
              <a:rPr lang="zh-CN" altLang="en-US"/>
              <a:t>计算机应用技术研究所</a:t>
            </a:r>
          </a:p>
        </p:txBody>
      </p:sp>
      <p:sp>
        <p:nvSpPr>
          <p:cNvPr id="6" name="Rectangle 6">
            <a:extLst>
              <a:ext uri="{FF2B5EF4-FFF2-40B4-BE49-F238E27FC236}">
                <a16:creationId xmlns:a16="http://schemas.microsoft.com/office/drawing/2014/main" id="{D077AE16-B4F2-4470-9D4D-1F5A65AC5991}"/>
              </a:ext>
            </a:extLst>
          </p:cNvPr>
          <p:cNvSpPr>
            <a:spLocks noGrp="1" noChangeArrowheads="1"/>
          </p:cNvSpPr>
          <p:nvPr>
            <p:ph type="sldNum" sz="quarter" idx="12"/>
          </p:nvPr>
        </p:nvSpPr>
        <p:spPr>
          <a:ln/>
        </p:spPr>
        <p:txBody>
          <a:bodyPr/>
          <a:lstStyle>
            <a:lvl1pPr>
              <a:defRPr/>
            </a:lvl1pPr>
          </a:lstStyle>
          <a:p>
            <a:pPr>
              <a:defRPr/>
            </a:pPr>
            <a:fld id="{2A0803C4-30AE-491E-82BC-27C17709DD48}" type="slidenum">
              <a:rPr altLang="zh-CN"/>
              <a:pPr>
                <a:defRPr/>
              </a:pPr>
              <a:t>‹#›</a:t>
            </a:fld>
            <a:endParaRPr lang="zh-CN" altLang="zh-CN"/>
          </a:p>
        </p:txBody>
      </p:sp>
    </p:spTree>
    <p:extLst>
      <p:ext uri="{BB962C8B-B14F-4D97-AF65-F5344CB8AC3E}">
        <p14:creationId xmlns:p14="http://schemas.microsoft.com/office/powerpoint/2010/main" val="19578491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920">
            <a:extLst>
              <a:ext uri="{FF2B5EF4-FFF2-40B4-BE49-F238E27FC236}">
                <a16:creationId xmlns:a16="http://schemas.microsoft.com/office/drawing/2014/main" id="{30992BF4-5DE3-4280-9560-2552E23085DD}"/>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5" name="直接连接符 11">
            <a:extLst>
              <a:ext uri="{FF2B5EF4-FFF2-40B4-BE49-F238E27FC236}">
                <a16:creationId xmlns:a16="http://schemas.microsoft.com/office/drawing/2014/main" id="{24EE7D24-613E-4AAF-845E-60E1C623E061}"/>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4">
            <a:extLst>
              <a:ext uri="{FF2B5EF4-FFF2-40B4-BE49-F238E27FC236}">
                <a16:creationId xmlns:a16="http://schemas.microsoft.com/office/drawing/2014/main" id="{A99C71B4-C9E0-4AD6-ACD4-281CE21E2D21}"/>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5">
            <a:extLst>
              <a:ext uri="{FF2B5EF4-FFF2-40B4-BE49-F238E27FC236}">
                <a16:creationId xmlns:a16="http://schemas.microsoft.com/office/drawing/2014/main" id="{610005B8-A007-4249-93DE-A05767D7CC44}"/>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9">
            <a:extLst>
              <a:ext uri="{FF2B5EF4-FFF2-40B4-BE49-F238E27FC236}">
                <a16:creationId xmlns:a16="http://schemas.microsoft.com/office/drawing/2014/main" id="{B7CBA964-C999-42B9-8C53-2F2151BB1061}"/>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5">
            <a:extLst>
              <a:ext uri="{FF2B5EF4-FFF2-40B4-BE49-F238E27FC236}">
                <a16:creationId xmlns:a16="http://schemas.microsoft.com/office/drawing/2014/main" id="{5B47968D-3002-40F0-A255-F8032E988C87}"/>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8">
            <a:extLst>
              <a:ext uri="{FF2B5EF4-FFF2-40B4-BE49-F238E27FC236}">
                <a16:creationId xmlns:a16="http://schemas.microsoft.com/office/drawing/2014/main" id="{3B695CC9-B423-4A28-9DC3-84B29021E478}"/>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Picture 2">
            <a:extLst>
              <a:ext uri="{FF2B5EF4-FFF2-40B4-BE49-F238E27FC236}">
                <a16:creationId xmlns:a16="http://schemas.microsoft.com/office/drawing/2014/main" id="{E90BFE2E-BC3B-4357-A884-A6621665D618}"/>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12" name="页脚占位符 3">
            <a:extLst>
              <a:ext uri="{FF2B5EF4-FFF2-40B4-BE49-F238E27FC236}">
                <a16:creationId xmlns:a16="http://schemas.microsoft.com/office/drawing/2014/main" id="{80BC3EF0-5900-464B-9975-7B61E7A47DD8}"/>
              </a:ext>
            </a:extLst>
          </p:cNvPr>
          <p:cNvSpPr>
            <a:spLocks noGrp="1"/>
          </p:cNvSpPr>
          <p:nvPr>
            <p:ph type="ftr" sz="quarter" idx="10"/>
          </p:nvPr>
        </p:nvSpPr>
        <p:spPr/>
        <p:txBody>
          <a:bodyPr/>
          <a:lstStyle>
            <a:lvl1pPr>
              <a:defRPr/>
            </a:lvl1pPr>
          </a:lstStyle>
          <a:p>
            <a:pPr>
              <a:defRPr/>
            </a:pPr>
            <a:r>
              <a:rPr lang="en-US" altLang="zh-CN"/>
              <a:t>C</a:t>
            </a:r>
            <a:r>
              <a:rPr lang="en-US" altLang="en-US"/>
              <a:t>hapter</a:t>
            </a:r>
            <a:r>
              <a:rPr lang="en-US" altLang="zh-CN"/>
              <a:t>7  </a:t>
            </a:r>
            <a:r>
              <a:rPr lang="zh-CN" altLang="en-US"/>
              <a:t>特殊关系</a:t>
            </a:r>
          </a:p>
        </p:txBody>
      </p:sp>
    </p:spTree>
    <p:extLst>
      <p:ext uri="{BB962C8B-B14F-4D97-AF65-F5344CB8AC3E}">
        <p14:creationId xmlns:p14="http://schemas.microsoft.com/office/powerpoint/2010/main" val="2207964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Text Box 920">
            <a:extLst>
              <a:ext uri="{FF2B5EF4-FFF2-40B4-BE49-F238E27FC236}">
                <a16:creationId xmlns:a16="http://schemas.microsoft.com/office/drawing/2014/main" id="{8A5E44BE-8E23-4E77-86F1-709982A84E9D}"/>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4" name="直接连接符 11">
            <a:extLst>
              <a:ext uri="{FF2B5EF4-FFF2-40B4-BE49-F238E27FC236}">
                <a16:creationId xmlns:a16="http://schemas.microsoft.com/office/drawing/2014/main" id="{38759278-11A1-436B-81EB-ABA589ED26C1}"/>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接连接符 14">
            <a:extLst>
              <a:ext uri="{FF2B5EF4-FFF2-40B4-BE49-F238E27FC236}">
                <a16:creationId xmlns:a16="http://schemas.microsoft.com/office/drawing/2014/main" id="{73580801-4417-4CB1-BC3B-50C58B9D503D}"/>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5">
            <a:extLst>
              <a:ext uri="{FF2B5EF4-FFF2-40B4-BE49-F238E27FC236}">
                <a16:creationId xmlns:a16="http://schemas.microsoft.com/office/drawing/2014/main" id="{8AEFB657-3A9F-4B58-9316-2B75309EA08D}"/>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9">
            <a:extLst>
              <a:ext uri="{FF2B5EF4-FFF2-40B4-BE49-F238E27FC236}">
                <a16:creationId xmlns:a16="http://schemas.microsoft.com/office/drawing/2014/main" id="{07BF063D-BA80-4597-B7E6-39A210AF7FAC}"/>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25">
            <a:extLst>
              <a:ext uri="{FF2B5EF4-FFF2-40B4-BE49-F238E27FC236}">
                <a16:creationId xmlns:a16="http://schemas.microsoft.com/office/drawing/2014/main" id="{96E7B635-D866-4D3C-A769-5323054E2D01}"/>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8">
            <a:extLst>
              <a:ext uri="{FF2B5EF4-FFF2-40B4-BE49-F238E27FC236}">
                <a16:creationId xmlns:a16="http://schemas.microsoft.com/office/drawing/2014/main" id="{83A40696-1C8F-4570-B813-ED29627FA092}"/>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 name="Picture 2">
            <a:extLst>
              <a:ext uri="{FF2B5EF4-FFF2-40B4-BE49-F238E27FC236}">
                <a16:creationId xmlns:a16="http://schemas.microsoft.com/office/drawing/2014/main" id="{6717FCEB-840C-40E4-98CE-49232A6786B6}"/>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31">
            <a:extLst>
              <a:ext uri="{FF2B5EF4-FFF2-40B4-BE49-F238E27FC236}">
                <a16:creationId xmlns:a16="http://schemas.microsoft.com/office/drawing/2014/main" id="{83149E1F-4821-43C0-A74D-5DAF9E67A562}"/>
              </a:ext>
            </a:extLst>
          </p:cNvPr>
          <p:cNvSpPr txBox="1">
            <a:spLocks noChangeArrowheads="1"/>
          </p:cNvSpPr>
          <p:nvPr/>
        </p:nvSpPr>
        <p:spPr bwMode="gray">
          <a:xfrm>
            <a:off x="6588125" y="6251575"/>
            <a:ext cx="2546350" cy="319088"/>
          </a:xfrm>
          <a:prstGeom prst="rect">
            <a:avLst/>
          </a:prstGeom>
          <a:solidFill>
            <a:schemeClr val="bg1">
              <a:lumMod val="95000"/>
            </a:schemeClr>
          </a:solidFill>
          <a:ln>
            <a:noFill/>
          </a:ln>
          <a:effectLst/>
        </p:spPr>
        <p:txBody>
          <a:bodyPr/>
          <a:lstStyle>
            <a:defPPr>
              <a:defRPr lang="zh-CN"/>
            </a:defPPr>
            <a:lvl1pPr marL="0" algn="l" defTabSz="914400" rtl="0" eaLnBrk="1" latinLnBrk="0" hangingPunct="1">
              <a:defRPr sz="1600" b="1" i="1" kern="1200">
                <a:solidFill>
                  <a:schemeClr val="tx1"/>
                </a:solidFill>
                <a:effectLst>
                  <a:outerShdw blurRad="38100" dist="38100" dir="2700000" algn="tl">
                    <a:srgbClr val="C0C0C0"/>
                  </a:outerShdw>
                </a:effectLst>
                <a:latin typeface="Georgia" panose="02040502050405020303" pitchFamily="18" charset="0"/>
                <a:ea typeface="华文楷体"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None/>
              <a:defRPr/>
            </a:pPr>
            <a:r>
              <a:rPr lang="en-US" altLang="zh-CN" dirty="0">
                <a:sym typeface="+mn-ea"/>
              </a:rPr>
              <a:t>C</a:t>
            </a:r>
            <a:r>
              <a:rPr lang="en-US" altLang="en-US" dirty="0">
                <a:sym typeface="+mn-ea"/>
              </a:rPr>
              <a:t>hapter</a:t>
            </a:r>
            <a:r>
              <a:rPr lang="en-US" altLang="zh-CN" dirty="0">
                <a:sym typeface="+mn-ea"/>
              </a:rPr>
              <a:t>7  </a:t>
            </a:r>
            <a:r>
              <a:rPr lang="zh-CN" altLang="en-US" dirty="0">
                <a:sym typeface="+mn-ea"/>
              </a:rPr>
              <a:t>特殊关系</a:t>
            </a:r>
          </a:p>
        </p:txBody>
      </p:sp>
      <p:sp>
        <p:nvSpPr>
          <p:cNvPr id="12" name="Text Box 921">
            <a:extLst>
              <a:ext uri="{FF2B5EF4-FFF2-40B4-BE49-F238E27FC236}">
                <a16:creationId xmlns:a16="http://schemas.microsoft.com/office/drawing/2014/main" id="{04CFABF8-582E-4F9D-A54D-C00260CCA1AF}"/>
              </a:ext>
            </a:extLst>
          </p:cNvPr>
          <p:cNvSpPr txBox="1">
            <a:spLocks noChangeArrowheads="1"/>
          </p:cNvSpPr>
          <p:nvPr/>
        </p:nvSpPr>
        <p:spPr bwMode="auto">
          <a:xfrm>
            <a:off x="111125" y="6486525"/>
            <a:ext cx="129698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spcBef>
                <a:spcPct val="50000"/>
              </a:spcBef>
            </a:pPr>
            <a:r>
              <a:rPr lang="en-US" altLang="ja-JP" sz="1200" b="1">
                <a:solidFill>
                  <a:srgbClr val="4D4D4D"/>
                </a:solidFill>
                <a:effectLst>
                  <a:outerShdw blurRad="38100" dist="38100" dir="2700000" algn="tl">
                    <a:srgbClr val="C0C0C0"/>
                  </a:outerShdw>
                </a:effectLst>
                <a:ea typeface="MS PGothic" panose="020B0600070205080204" pitchFamily="34" charset="-128"/>
                <a:sym typeface="+mn-ea"/>
              </a:rPr>
              <a:t>Page</a:t>
            </a:r>
            <a:r>
              <a:rPr lang="en-US" altLang="zh-CN" sz="1200">
                <a:solidFill>
                  <a:srgbClr val="6876E7"/>
                </a:solidFill>
                <a:latin typeface="HelveticaNeue LightExt"/>
                <a:ea typeface="MS PGothic" panose="020B0600070205080204" pitchFamily="34" charset="-128"/>
                <a:sym typeface="+mn-ea"/>
              </a:rPr>
              <a:t> </a:t>
            </a:r>
            <a:r>
              <a:rPr lang="en-US" altLang="ja-JP" sz="1600">
                <a:solidFill>
                  <a:srgbClr val="FF9900"/>
                </a:solidFill>
                <a:latin typeface="HelveticaNeue LightExt"/>
                <a:ea typeface="MS PGothic" panose="020B0600070205080204" pitchFamily="34" charset="-128"/>
                <a:sym typeface="+mn-ea"/>
              </a:rPr>
              <a:t> </a:t>
            </a:r>
            <a:fld id="{785AC8E2-CFE7-4CCF-87D8-4A6B6CA3493E}" type="slidenum">
              <a:rPr lang="en-US" altLang="ja-JP" sz="1600" b="1">
                <a:solidFill>
                  <a:srgbClr val="FF9900"/>
                </a:solidFill>
                <a:effectLst>
                  <a:outerShdw blurRad="38100" dist="38100" dir="2700000" algn="tl">
                    <a:srgbClr val="C0C0C0"/>
                  </a:outerShdw>
                </a:effectLst>
                <a:latin typeface="HelveticaNeue LightExt"/>
                <a:ea typeface="MS PGothic" panose="020B0600070205080204" pitchFamily="34" charset="-128"/>
                <a:sym typeface="+mn-ea"/>
              </a:rPr>
              <a:pPr>
                <a:spcBef>
                  <a:spcPct val="50000"/>
                </a:spcBef>
              </a:pPr>
              <a:t>‹#›</a:t>
            </a:fld>
            <a:endParaRPr lang="zh-CN" altLang="en-US" sz="1200" b="1">
              <a:solidFill>
                <a:srgbClr val="4D4D4D"/>
              </a:solidFill>
              <a:effectLst>
                <a:outerShdw blurRad="38100" dist="38100" dir="2700000" algn="tl">
                  <a:srgbClr val="C0C0C0"/>
                </a:outerShdw>
              </a:effectLst>
              <a:sym typeface="+mn-ea"/>
            </a:endParaRPr>
          </a:p>
        </p:txBody>
      </p:sp>
      <p:sp>
        <p:nvSpPr>
          <p:cNvPr id="2" name="标题 1"/>
          <p:cNvSpPr>
            <a:spLocks noGrp="1"/>
          </p:cNvSpPr>
          <p:nvPr>
            <p:ph type="title"/>
          </p:nvPr>
        </p:nvSpPr>
        <p:spPr>
          <a:xfrm>
            <a:off x="827584" y="188640"/>
            <a:ext cx="4536504" cy="418058"/>
          </a:xfrm>
        </p:spPr>
        <p:txBody>
          <a:bodyPr/>
          <a:lstStyle>
            <a:lvl1pPr>
              <a:defRPr sz="3600">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3" name="页脚占位符 2">
            <a:extLst>
              <a:ext uri="{FF2B5EF4-FFF2-40B4-BE49-F238E27FC236}">
                <a16:creationId xmlns:a16="http://schemas.microsoft.com/office/drawing/2014/main" id="{DA509D68-4113-4071-BB2D-D1E26290EA5D}"/>
              </a:ext>
            </a:extLst>
          </p:cNvPr>
          <p:cNvSpPr>
            <a:spLocks noGrp="1"/>
          </p:cNvSpPr>
          <p:nvPr>
            <p:ph type="ftr" sz="quarter" idx="10"/>
          </p:nvPr>
        </p:nvSpPr>
        <p:spPr/>
        <p:txBody>
          <a:bodyPr/>
          <a:lstStyle>
            <a:lvl1pPr>
              <a:defRPr/>
            </a:lvl1pPr>
          </a:lstStyle>
          <a:p>
            <a:pPr>
              <a:defRPr/>
            </a:pPr>
            <a:r>
              <a:rPr lang="en-US" altLang="zh-CN"/>
              <a:t>C</a:t>
            </a:r>
            <a:r>
              <a:rPr lang="en-US" altLang="en-US"/>
              <a:t>hapter</a:t>
            </a:r>
            <a:r>
              <a:rPr lang="en-US" altLang="zh-CN"/>
              <a:t>7  </a:t>
            </a:r>
            <a:r>
              <a:rPr lang="zh-CN" altLang="en-US"/>
              <a:t>特殊关系</a:t>
            </a:r>
          </a:p>
        </p:txBody>
      </p:sp>
    </p:spTree>
    <p:extLst>
      <p:ext uri="{BB962C8B-B14F-4D97-AF65-F5344CB8AC3E}">
        <p14:creationId xmlns:p14="http://schemas.microsoft.com/office/powerpoint/2010/main" val="2665288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Text Box 920">
            <a:extLst>
              <a:ext uri="{FF2B5EF4-FFF2-40B4-BE49-F238E27FC236}">
                <a16:creationId xmlns:a16="http://schemas.microsoft.com/office/drawing/2014/main" id="{D4F6D5AF-CD79-4040-B89D-8158EEF3A361}"/>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5" name="直接连接符 11">
            <a:extLst>
              <a:ext uri="{FF2B5EF4-FFF2-40B4-BE49-F238E27FC236}">
                <a16:creationId xmlns:a16="http://schemas.microsoft.com/office/drawing/2014/main" id="{ECFC9497-4D9F-4D14-8A1E-BE58B2F33C92}"/>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4">
            <a:extLst>
              <a:ext uri="{FF2B5EF4-FFF2-40B4-BE49-F238E27FC236}">
                <a16:creationId xmlns:a16="http://schemas.microsoft.com/office/drawing/2014/main" id="{BF8CC0C7-B506-4043-9A2A-F97E12176DA0}"/>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5">
            <a:extLst>
              <a:ext uri="{FF2B5EF4-FFF2-40B4-BE49-F238E27FC236}">
                <a16:creationId xmlns:a16="http://schemas.microsoft.com/office/drawing/2014/main" id="{D030F9CE-79D7-4C1C-BCC2-6F00DFDD1E79}"/>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9">
            <a:extLst>
              <a:ext uri="{FF2B5EF4-FFF2-40B4-BE49-F238E27FC236}">
                <a16:creationId xmlns:a16="http://schemas.microsoft.com/office/drawing/2014/main" id="{52E6162C-0CC8-4483-A412-E0B43A5AB0C7}"/>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5">
            <a:extLst>
              <a:ext uri="{FF2B5EF4-FFF2-40B4-BE49-F238E27FC236}">
                <a16:creationId xmlns:a16="http://schemas.microsoft.com/office/drawing/2014/main" id="{A25E1C4C-D121-4C52-A109-A0317A68598F}"/>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8">
            <a:extLst>
              <a:ext uri="{FF2B5EF4-FFF2-40B4-BE49-F238E27FC236}">
                <a16:creationId xmlns:a16="http://schemas.microsoft.com/office/drawing/2014/main" id="{2C01A365-2CA3-42CE-BC78-DA88A77D9ED2}"/>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Picture 2">
            <a:extLst>
              <a:ext uri="{FF2B5EF4-FFF2-40B4-BE49-F238E27FC236}">
                <a16:creationId xmlns:a16="http://schemas.microsoft.com/office/drawing/2014/main" id="{2220C7FF-B29A-4022-B118-C9A775049CCD}"/>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12" name="Rectangle 5">
            <a:extLst>
              <a:ext uri="{FF2B5EF4-FFF2-40B4-BE49-F238E27FC236}">
                <a16:creationId xmlns:a16="http://schemas.microsoft.com/office/drawing/2014/main" id="{B0F1D864-1227-4251-B6E4-3902CB34159A}"/>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3" name="Rectangle 6">
            <a:extLst>
              <a:ext uri="{FF2B5EF4-FFF2-40B4-BE49-F238E27FC236}">
                <a16:creationId xmlns:a16="http://schemas.microsoft.com/office/drawing/2014/main" id="{877B9828-30ED-4FB5-A387-C5D9840A850C}"/>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118101DA-7869-40C4-B8F8-D61E9504C68B}" type="slidenum">
              <a:rPr lang="zh-CN" altLang="en-US"/>
              <a:pPr/>
              <a:t>‹#›</a:t>
            </a:fld>
            <a:endParaRPr lang="zh-CN" altLang="en-US"/>
          </a:p>
        </p:txBody>
      </p:sp>
    </p:spTree>
    <p:extLst>
      <p:ext uri="{BB962C8B-B14F-4D97-AF65-F5344CB8AC3E}">
        <p14:creationId xmlns:p14="http://schemas.microsoft.com/office/powerpoint/2010/main" val="116590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Rectangle 5">
            <a:extLst>
              <a:ext uri="{FF2B5EF4-FFF2-40B4-BE49-F238E27FC236}">
                <a16:creationId xmlns:a16="http://schemas.microsoft.com/office/drawing/2014/main" id="{E6971584-45CE-401A-9737-406723396B8F}"/>
              </a:ext>
            </a:extLst>
          </p:cNvPr>
          <p:cNvSpPr>
            <a:spLocks noGrp="1" noChangeArrowheads="1"/>
          </p:cNvSpPr>
          <p:nvPr>
            <p:ph type="dt" sz="half" idx="10"/>
          </p:nvPr>
        </p:nvSpPr>
        <p:spPr/>
        <p:txBody>
          <a:bodyPr/>
          <a:lstStyle>
            <a:lvl1pPr>
              <a:defRPr/>
            </a:lvl1pPr>
          </a:lstStyle>
          <a:p>
            <a:pPr>
              <a:defRPr/>
            </a:pPr>
            <a:fld id="{0AA514E0-FC30-497D-BD91-A18D149AC183}" type="datetime1">
              <a:rPr lang="zh-CN" altLang="en-US"/>
              <a:pPr>
                <a:defRPr/>
              </a:pPr>
              <a:t>2021/11/22</a:t>
            </a:fld>
            <a:endParaRPr lang="en-US" altLang="zh-CN"/>
          </a:p>
        </p:txBody>
      </p:sp>
      <p:sp>
        <p:nvSpPr>
          <p:cNvPr id="5" name="Rectangle 6">
            <a:extLst>
              <a:ext uri="{FF2B5EF4-FFF2-40B4-BE49-F238E27FC236}">
                <a16:creationId xmlns:a16="http://schemas.microsoft.com/office/drawing/2014/main" id="{E679FBDB-35E0-4477-B705-D1BB21D68530}"/>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6" name="Rectangle 7">
            <a:extLst>
              <a:ext uri="{FF2B5EF4-FFF2-40B4-BE49-F238E27FC236}">
                <a16:creationId xmlns:a16="http://schemas.microsoft.com/office/drawing/2014/main" id="{83E76676-3FB3-445D-878E-9BF54D0FB1C7}"/>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46762B1D-AD6B-4049-9865-FC9A04F4FF2E}" type="slidenum">
              <a:rPr altLang="zh-CN" smtClean="0"/>
              <a:pPr>
                <a:defRPr/>
              </a:pPr>
              <a:t>‹#›</a:t>
            </a:fld>
            <a:endParaRPr lang="zh-CN" altLang="zh-CN"/>
          </a:p>
        </p:txBody>
      </p:sp>
    </p:spTree>
    <p:extLst>
      <p:ext uri="{BB962C8B-B14F-4D97-AF65-F5344CB8AC3E}">
        <p14:creationId xmlns:p14="http://schemas.microsoft.com/office/powerpoint/2010/main" val="3847764156"/>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Text Box 920">
            <a:extLst>
              <a:ext uri="{FF2B5EF4-FFF2-40B4-BE49-F238E27FC236}">
                <a16:creationId xmlns:a16="http://schemas.microsoft.com/office/drawing/2014/main" id="{789186B8-1EB9-4D3D-9262-3D846579C831}"/>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6" name="直接连接符 11">
            <a:extLst>
              <a:ext uri="{FF2B5EF4-FFF2-40B4-BE49-F238E27FC236}">
                <a16:creationId xmlns:a16="http://schemas.microsoft.com/office/drawing/2014/main" id="{4D5B5839-F78B-4466-BA94-3DD1996C1660}"/>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4">
            <a:extLst>
              <a:ext uri="{FF2B5EF4-FFF2-40B4-BE49-F238E27FC236}">
                <a16:creationId xmlns:a16="http://schemas.microsoft.com/office/drawing/2014/main" id="{B69607EA-D90C-4491-B3E6-363F1832CBA0}"/>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5">
            <a:extLst>
              <a:ext uri="{FF2B5EF4-FFF2-40B4-BE49-F238E27FC236}">
                <a16:creationId xmlns:a16="http://schemas.microsoft.com/office/drawing/2014/main" id="{18ACCC06-0E94-481C-A4B3-2715D086AA49}"/>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19">
            <a:extLst>
              <a:ext uri="{FF2B5EF4-FFF2-40B4-BE49-F238E27FC236}">
                <a16:creationId xmlns:a16="http://schemas.microsoft.com/office/drawing/2014/main" id="{F370FE67-116C-49CD-9D84-D3140B38060C}"/>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5">
            <a:extLst>
              <a:ext uri="{FF2B5EF4-FFF2-40B4-BE49-F238E27FC236}">
                <a16:creationId xmlns:a16="http://schemas.microsoft.com/office/drawing/2014/main" id="{673C5273-9D64-4445-9A1B-387056A65BBA}"/>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28">
            <a:extLst>
              <a:ext uri="{FF2B5EF4-FFF2-40B4-BE49-F238E27FC236}">
                <a16:creationId xmlns:a16="http://schemas.microsoft.com/office/drawing/2014/main" id="{67EE061C-8505-4B22-95CA-95DC99C9CC4B}"/>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 name="Picture 2">
            <a:extLst>
              <a:ext uri="{FF2B5EF4-FFF2-40B4-BE49-F238E27FC236}">
                <a16:creationId xmlns:a16="http://schemas.microsoft.com/office/drawing/2014/main" id="{90BBA8DB-2082-42D3-AACD-7F02801C1149}"/>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3" name="Rectangle 5">
            <a:extLst>
              <a:ext uri="{FF2B5EF4-FFF2-40B4-BE49-F238E27FC236}">
                <a16:creationId xmlns:a16="http://schemas.microsoft.com/office/drawing/2014/main" id="{CE5A9D9F-20DE-42DB-B25A-F47D0D3C81C0}"/>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4" name="Rectangle 6">
            <a:extLst>
              <a:ext uri="{FF2B5EF4-FFF2-40B4-BE49-F238E27FC236}">
                <a16:creationId xmlns:a16="http://schemas.microsoft.com/office/drawing/2014/main" id="{16E8F21C-6ABE-4B1A-81DF-E45BEC340D78}"/>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00EFFEC9-76B4-4BC6-B633-FBEDC64231E4}" type="slidenum">
              <a:rPr lang="zh-CN" altLang="en-US"/>
              <a:pPr/>
              <a:t>‹#›</a:t>
            </a:fld>
            <a:endParaRPr lang="zh-CN" altLang="en-US"/>
          </a:p>
        </p:txBody>
      </p:sp>
    </p:spTree>
    <p:extLst>
      <p:ext uri="{BB962C8B-B14F-4D97-AF65-F5344CB8AC3E}">
        <p14:creationId xmlns:p14="http://schemas.microsoft.com/office/powerpoint/2010/main" val="3115001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Text Box 920">
            <a:extLst>
              <a:ext uri="{FF2B5EF4-FFF2-40B4-BE49-F238E27FC236}">
                <a16:creationId xmlns:a16="http://schemas.microsoft.com/office/drawing/2014/main" id="{D1130E44-31C5-4147-A251-F12FF06D2192}"/>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8" name="直接连接符 11">
            <a:extLst>
              <a:ext uri="{FF2B5EF4-FFF2-40B4-BE49-F238E27FC236}">
                <a16:creationId xmlns:a16="http://schemas.microsoft.com/office/drawing/2014/main" id="{60C4324C-ADDC-4AFF-9F0E-031220217C55}"/>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14">
            <a:extLst>
              <a:ext uri="{FF2B5EF4-FFF2-40B4-BE49-F238E27FC236}">
                <a16:creationId xmlns:a16="http://schemas.microsoft.com/office/drawing/2014/main" id="{5B19E032-0D25-44F7-A475-3ED869C05BCB}"/>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15">
            <a:extLst>
              <a:ext uri="{FF2B5EF4-FFF2-40B4-BE49-F238E27FC236}">
                <a16:creationId xmlns:a16="http://schemas.microsoft.com/office/drawing/2014/main" id="{4CBD003F-05C4-4360-B238-DACEDAFD74BD}"/>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19">
            <a:extLst>
              <a:ext uri="{FF2B5EF4-FFF2-40B4-BE49-F238E27FC236}">
                <a16:creationId xmlns:a16="http://schemas.microsoft.com/office/drawing/2014/main" id="{01C7A069-8F68-4B03-A1EA-73F76E0D0554}"/>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25">
            <a:extLst>
              <a:ext uri="{FF2B5EF4-FFF2-40B4-BE49-F238E27FC236}">
                <a16:creationId xmlns:a16="http://schemas.microsoft.com/office/drawing/2014/main" id="{94017530-D408-4674-A4C7-18EF551F057D}"/>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28">
            <a:extLst>
              <a:ext uri="{FF2B5EF4-FFF2-40B4-BE49-F238E27FC236}">
                <a16:creationId xmlns:a16="http://schemas.microsoft.com/office/drawing/2014/main" id="{08833542-AAFF-412A-AE3F-799DCC323369}"/>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 name="Picture 2">
            <a:extLst>
              <a:ext uri="{FF2B5EF4-FFF2-40B4-BE49-F238E27FC236}">
                <a16:creationId xmlns:a16="http://schemas.microsoft.com/office/drawing/2014/main" id="{C65A2A51-5B22-4857-B9B5-9254810485DB}"/>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Rectangle 4">
            <a:extLst>
              <a:ext uri="{FF2B5EF4-FFF2-40B4-BE49-F238E27FC236}">
                <a16:creationId xmlns:a16="http://schemas.microsoft.com/office/drawing/2014/main" id="{06F6F402-A411-4CE3-919D-5428A8E2188D}"/>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solidFill>
                  <a:srgbClr val="000000"/>
                </a:solidFill>
              </a:defRPr>
            </a:lvl1pPr>
          </a:lstStyle>
          <a:p>
            <a:pPr>
              <a:defRPr/>
            </a:pPr>
            <a:fld id="{C781EC15-EFAF-4F1E-A31B-81FD2104CD0C}" type="datetime1">
              <a:rPr lang="zh-CN" altLang="en-US"/>
              <a:pPr>
                <a:defRPr/>
              </a:pPr>
              <a:t>2021/11/22</a:t>
            </a:fld>
            <a:endParaRPr lang="zh-CN" altLang="en-US"/>
          </a:p>
        </p:txBody>
      </p:sp>
      <p:sp>
        <p:nvSpPr>
          <p:cNvPr id="16" name="Rectangle 5">
            <a:extLst>
              <a:ext uri="{FF2B5EF4-FFF2-40B4-BE49-F238E27FC236}">
                <a16:creationId xmlns:a16="http://schemas.microsoft.com/office/drawing/2014/main" id="{CEE62BA6-70D9-4A2D-9368-516AEE964720}"/>
              </a:ext>
            </a:extLst>
          </p:cNvPr>
          <p:cNvSpPr>
            <a:spLocks noGrp="1" noChangeArrowheads="1"/>
          </p:cNvSpPr>
          <p:nvPr>
            <p:ph type="ftr" sz="quarter" idx="11"/>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7" name="Rectangle 6">
            <a:extLst>
              <a:ext uri="{FF2B5EF4-FFF2-40B4-BE49-F238E27FC236}">
                <a16:creationId xmlns:a16="http://schemas.microsoft.com/office/drawing/2014/main" id="{360FF7D7-E53F-4A2A-A7BD-3BCFA7CFA0AF}"/>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C0860781-8BE1-48FE-8CE3-5DC39849646F}" type="slidenum">
              <a:rPr lang="zh-CN" altLang="en-US"/>
              <a:pPr/>
              <a:t>‹#›</a:t>
            </a:fld>
            <a:endParaRPr lang="zh-CN" altLang="en-US"/>
          </a:p>
        </p:txBody>
      </p:sp>
    </p:spTree>
    <p:extLst>
      <p:ext uri="{BB962C8B-B14F-4D97-AF65-F5344CB8AC3E}">
        <p14:creationId xmlns:p14="http://schemas.microsoft.com/office/powerpoint/2010/main" val="3577323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Text Box 920">
            <a:extLst>
              <a:ext uri="{FF2B5EF4-FFF2-40B4-BE49-F238E27FC236}">
                <a16:creationId xmlns:a16="http://schemas.microsoft.com/office/drawing/2014/main" id="{27D31E8B-C825-46EF-80CD-B8A9F39EE0BC}"/>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4" name="直接连接符 11">
            <a:extLst>
              <a:ext uri="{FF2B5EF4-FFF2-40B4-BE49-F238E27FC236}">
                <a16:creationId xmlns:a16="http://schemas.microsoft.com/office/drawing/2014/main" id="{4CD0E160-9380-4E7E-9B63-61D75EEBE4A8}"/>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接连接符 14">
            <a:extLst>
              <a:ext uri="{FF2B5EF4-FFF2-40B4-BE49-F238E27FC236}">
                <a16:creationId xmlns:a16="http://schemas.microsoft.com/office/drawing/2014/main" id="{10565D5B-9A44-4E9A-815B-A3BF7A4846D8}"/>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5">
            <a:extLst>
              <a:ext uri="{FF2B5EF4-FFF2-40B4-BE49-F238E27FC236}">
                <a16:creationId xmlns:a16="http://schemas.microsoft.com/office/drawing/2014/main" id="{1704926B-B592-4EF4-AE79-4E2C4CA1A938}"/>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9">
            <a:extLst>
              <a:ext uri="{FF2B5EF4-FFF2-40B4-BE49-F238E27FC236}">
                <a16:creationId xmlns:a16="http://schemas.microsoft.com/office/drawing/2014/main" id="{C117D4AA-8ACA-413E-89B9-6D9CA3309287}"/>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25">
            <a:extLst>
              <a:ext uri="{FF2B5EF4-FFF2-40B4-BE49-F238E27FC236}">
                <a16:creationId xmlns:a16="http://schemas.microsoft.com/office/drawing/2014/main" id="{48ADC1B4-B6FE-466C-B526-3481F98EE19B}"/>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8">
            <a:extLst>
              <a:ext uri="{FF2B5EF4-FFF2-40B4-BE49-F238E27FC236}">
                <a16:creationId xmlns:a16="http://schemas.microsoft.com/office/drawing/2014/main" id="{2D643499-5D61-4E9F-9851-E1746AC0EA20}"/>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 name="Picture 2">
            <a:extLst>
              <a:ext uri="{FF2B5EF4-FFF2-40B4-BE49-F238E27FC236}">
                <a16:creationId xmlns:a16="http://schemas.microsoft.com/office/drawing/2014/main" id="{263E4EFF-AB16-4866-A46E-CEE6CBF46BCD}"/>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11" name="Rectangle 4">
            <a:extLst>
              <a:ext uri="{FF2B5EF4-FFF2-40B4-BE49-F238E27FC236}">
                <a16:creationId xmlns:a16="http://schemas.microsoft.com/office/drawing/2014/main" id="{6621C4EB-659A-4DDC-9CB9-908F683B05D5}"/>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solidFill>
                  <a:srgbClr val="000000"/>
                </a:solidFill>
              </a:defRPr>
            </a:lvl1pPr>
          </a:lstStyle>
          <a:p>
            <a:pPr>
              <a:defRPr/>
            </a:pPr>
            <a:fld id="{4C63BD9D-6655-4F45-90A0-A69AB99D8369}" type="datetime1">
              <a:rPr lang="zh-CN" altLang="en-US"/>
              <a:pPr>
                <a:defRPr/>
              </a:pPr>
              <a:t>2021/11/22</a:t>
            </a:fld>
            <a:endParaRPr lang="zh-CN" altLang="en-US"/>
          </a:p>
        </p:txBody>
      </p:sp>
      <p:sp>
        <p:nvSpPr>
          <p:cNvPr id="12" name="Rectangle 5">
            <a:extLst>
              <a:ext uri="{FF2B5EF4-FFF2-40B4-BE49-F238E27FC236}">
                <a16:creationId xmlns:a16="http://schemas.microsoft.com/office/drawing/2014/main" id="{F1F01026-9BD1-4E13-94D5-87163B199DAC}"/>
              </a:ext>
            </a:extLst>
          </p:cNvPr>
          <p:cNvSpPr>
            <a:spLocks noGrp="1" noChangeArrowheads="1"/>
          </p:cNvSpPr>
          <p:nvPr>
            <p:ph type="ftr" sz="quarter" idx="11"/>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3" name="Rectangle 6">
            <a:extLst>
              <a:ext uri="{FF2B5EF4-FFF2-40B4-BE49-F238E27FC236}">
                <a16:creationId xmlns:a16="http://schemas.microsoft.com/office/drawing/2014/main" id="{2EB0F124-DCCF-4CED-A2D3-296754A2F0C8}"/>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067FEF6C-E6C7-4987-A79C-B624721A978D}" type="slidenum">
              <a:rPr lang="zh-CN" altLang="en-US"/>
              <a:pPr/>
              <a:t>‹#›</a:t>
            </a:fld>
            <a:endParaRPr lang="zh-CN" altLang="en-US"/>
          </a:p>
        </p:txBody>
      </p:sp>
    </p:spTree>
    <p:extLst>
      <p:ext uri="{BB962C8B-B14F-4D97-AF65-F5344CB8AC3E}">
        <p14:creationId xmlns:p14="http://schemas.microsoft.com/office/powerpoint/2010/main" val="730697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Text Box 920">
            <a:extLst>
              <a:ext uri="{FF2B5EF4-FFF2-40B4-BE49-F238E27FC236}">
                <a16:creationId xmlns:a16="http://schemas.microsoft.com/office/drawing/2014/main" id="{C7B45DEB-4579-41F7-A15B-60D37A90CA24}"/>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3" name="直接连接符 11">
            <a:extLst>
              <a:ext uri="{FF2B5EF4-FFF2-40B4-BE49-F238E27FC236}">
                <a16:creationId xmlns:a16="http://schemas.microsoft.com/office/drawing/2014/main" id="{FD24C636-3442-47AB-BA63-2638E2BC66E1}"/>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直接连接符 14">
            <a:extLst>
              <a:ext uri="{FF2B5EF4-FFF2-40B4-BE49-F238E27FC236}">
                <a16:creationId xmlns:a16="http://schemas.microsoft.com/office/drawing/2014/main" id="{D56F3513-627F-47E7-9CF8-E660CABE134D}"/>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接连接符 15">
            <a:extLst>
              <a:ext uri="{FF2B5EF4-FFF2-40B4-BE49-F238E27FC236}">
                <a16:creationId xmlns:a16="http://schemas.microsoft.com/office/drawing/2014/main" id="{D1E0E7FD-E7F6-4665-8CE5-C76D93B8CD70}"/>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9">
            <a:extLst>
              <a:ext uri="{FF2B5EF4-FFF2-40B4-BE49-F238E27FC236}">
                <a16:creationId xmlns:a16="http://schemas.microsoft.com/office/drawing/2014/main" id="{D776190F-1F68-458A-A550-29AA6E6823AA}"/>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25">
            <a:extLst>
              <a:ext uri="{FF2B5EF4-FFF2-40B4-BE49-F238E27FC236}">
                <a16:creationId xmlns:a16="http://schemas.microsoft.com/office/drawing/2014/main" id="{FF5A9F03-8166-4475-9DEE-D4F60F6A6FC3}"/>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28">
            <a:extLst>
              <a:ext uri="{FF2B5EF4-FFF2-40B4-BE49-F238E27FC236}">
                <a16:creationId xmlns:a16="http://schemas.microsoft.com/office/drawing/2014/main" id="{3B20BEC5-3041-4B70-9177-42225E7A4541}"/>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 name="Picture 2">
            <a:extLst>
              <a:ext uri="{FF2B5EF4-FFF2-40B4-BE49-F238E27FC236}">
                <a16:creationId xmlns:a16="http://schemas.microsoft.com/office/drawing/2014/main" id="{794DD5F1-1118-48DF-B1FE-AD412E48BB11}"/>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F935B4B5-8982-42AF-8CBC-6AD1FBE7F2F2}"/>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1" name="Rectangle 6">
            <a:extLst>
              <a:ext uri="{FF2B5EF4-FFF2-40B4-BE49-F238E27FC236}">
                <a16:creationId xmlns:a16="http://schemas.microsoft.com/office/drawing/2014/main" id="{292CE904-A5A0-4F32-A3F4-331D0304DA6F}"/>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54D96C90-4099-4821-9C66-52FCA795CFA0}" type="slidenum">
              <a:rPr lang="zh-CN" altLang="en-US"/>
              <a:pPr/>
              <a:t>‹#›</a:t>
            </a:fld>
            <a:endParaRPr lang="zh-CN" altLang="en-US"/>
          </a:p>
        </p:txBody>
      </p:sp>
    </p:spTree>
    <p:extLst>
      <p:ext uri="{BB962C8B-B14F-4D97-AF65-F5344CB8AC3E}">
        <p14:creationId xmlns:p14="http://schemas.microsoft.com/office/powerpoint/2010/main" val="126341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Text Box 920">
            <a:extLst>
              <a:ext uri="{FF2B5EF4-FFF2-40B4-BE49-F238E27FC236}">
                <a16:creationId xmlns:a16="http://schemas.microsoft.com/office/drawing/2014/main" id="{9A3EA51E-9432-4187-8AA0-91AA652A2025}"/>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6" name="直接连接符 11">
            <a:extLst>
              <a:ext uri="{FF2B5EF4-FFF2-40B4-BE49-F238E27FC236}">
                <a16:creationId xmlns:a16="http://schemas.microsoft.com/office/drawing/2014/main" id="{3C373122-9ACA-49F2-A426-94662EE181D1}"/>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4">
            <a:extLst>
              <a:ext uri="{FF2B5EF4-FFF2-40B4-BE49-F238E27FC236}">
                <a16:creationId xmlns:a16="http://schemas.microsoft.com/office/drawing/2014/main" id="{AA3837E7-000C-4985-941F-53BF79529D1E}"/>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5">
            <a:extLst>
              <a:ext uri="{FF2B5EF4-FFF2-40B4-BE49-F238E27FC236}">
                <a16:creationId xmlns:a16="http://schemas.microsoft.com/office/drawing/2014/main" id="{B12BF979-5D7D-4814-98F1-46A1879BCBD1}"/>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19">
            <a:extLst>
              <a:ext uri="{FF2B5EF4-FFF2-40B4-BE49-F238E27FC236}">
                <a16:creationId xmlns:a16="http://schemas.microsoft.com/office/drawing/2014/main" id="{C367835B-E4B2-4CCA-A1C2-BDF34F125B47}"/>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5">
            <a:extLst>
              <a:ext uri="{FF2B5EF4-FFF2-40B4-BE49-F238E27FC236}">
                <a16:creationId xmlns:a16="http://schemas.microsoft.com/office/drawing/2014/main" id="{4B8AF546-D8B2-4731-AA30-1403603FE095}"/>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28">
            <a:extLst>
              <a:ext uri="{FF2B5EF4-FFF2-40B4-BE49-F238E27FC236}">
                <a16:creationId xmlns:a16="http://schemas.microsoft.com/office/drawing/2014/main" id="{1F22A364-C62A-4965-B33F-9BB90B927956}"/>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 name="Picture 2">
            <a:extLst>
              <a:ext uri="{FF2B5EF4-FFF2-40B4-BE49-F238E27FC236}">
                <a16:creationId xmlns:a16="http://schemas.microsoft.com/office/drawing/2014/main" id="{CBF47F55-DAB9-49F3-9E47-3782E09BBD5F}"/>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3" name="Rectangle 5">
            <a:extLst>
              <a:ext uri="{FF2B5EF4-FFF2-40B4-BE49-F238E27FC236}">
                <a16:creationId xmlns:a16="http://schemas.microsoft.com/office/drawing/2014/main" id="{6DF36A74-5FE5-4CF4-BD2A-1FB1B719C354}"/>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4" name="Rectangle 6">
            <a:extLst>
              <a:ext uri="{FF2B5EF4-FFF2-40B4-BE49-F238E27FC236}">
                <a16:creationId xmlns:a16="http://schemas.microsoft.com/office/drawing/2014/main" id="{95D1E184-C277-406D-948A-DC5D44F70C96}"/>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2D0682B0-F329-450C-B08C-4E08C1D826A0}" type="slidenum">
              <a:rPr lang="zh-CN" altLang="en-US"/>
              <a:pPr/>
              <a:t>‹#›</a:t>
            </a:fld>
            <a:endParaRPr lang="zh-CN" altLang="en-US"/>
          </a:p>
        </p:txBody>
      </p:sp>
    </p:spTree>
    <p:extLst>
      <p:ext uri="{BB962C8B-B14F-4D97-AF65-F5344CB8AC3E}">
        <p14:creationId xmlns:p14="http://schemas.microsoft.com/office/powerpoint/2010/main" val="4087335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Text Box 920">
            <a:extLst>
              <a:ext uri="{FF2B5EF4-FFF2-40B4-BE49-F238E27FC236}">
                <a16:creationId xmlns:a16="http://schemas.microsoft.com/office/drawing/2014/main" id="{506310E9-27BA-4B6B-AF48-E06CA4693449}"/>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6" name="直接连接符 11">
            <a:extLst>
              <a:ext uri="{FF2B5EF4-FFF2-40B4-BE49-F238E27FC236}">
                <a16:creationId xmlns:a16="http://schemas.microsoft.com/office/drawing/2014/main" id="{152239F5-E903-4AD6-B59E-DF84D4BFF9CD}"/>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4">
            <a:extLst>
              <a:ext uri="{FF2B5EF4-FFF2-40B4-BE49-F238E27FC236}">
                <a16:creationId xmlns:a16="http://schemas.microsoft.com/office/drawing/2014/main" id="{44ABB155-7D27-4C08-8007-DE51A8A9AC33}"/>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5">
            <a:extLst>
              <a:ext uri="{FF2B5EF4-FFF2-40B4-BE49-F238E27FC236}">
                <a16:creationId xmlns:a16="http://schemas.microsoft.com/office/drawing/2014/main" id="{29772D5A-0C33-4F69-A075-C6E1945763D4}"/>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19">
            <a:extLst>
              <a:ext uri="{FF2B5EF4-FFF2-40B4-BE49-F238E27FC236}">
                <a16:creationId xmlns:a16="http://schemas.microsoft.com/office/drawing/2014/main" id="{8FFE2DA2-28AA-4D78-AD18-50BAF94BFB78}"/>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5">
            <a:extLst>
              <a:ext uri="{FF2B5EF4-FFF2-40B4-BE49-F238E27FC236}">
                <a16:creationId xmlns:a16="http://schemas.microsoft.com/office/drawing/2014/main" id="{D9165963-1812-4322-BEB4-E6BCC50C08B4}"/>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28">
            <a:extLst>
              <a:ext uri="{FF2B5EF4-FFF2-40B4-BE49-F238E27FC236}">
                <a16:creationId xmlns:a16="http://schemas.microsoft.com/office/drawing/2014/main" id="{0B753E87-5492-48D9-AB13-FF93DD960794}"/>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 name="Picture 2">
            <a:extLst>
              <a:ext uri="{FF2B5EF4-FFF2-40B4-BE49-F238E27FC236}">
                <a16:creationId xmlns:a16="http://schemas.microsoft.com/office/drawing/2014/main" id="{7BF86232-0E5B-4C29-B295-CBE95CB4B8DF}"/>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3" name="Rectangle 4">
            <a:extLst>
              <a:ext uri="{FF2B5EF4-FFF2-40B4-BE49-F238E27FC236}">
                <a16:creationId xmlns:a16="http://schemas.microsoft.com/office/drawing/2014/main" id="{250585AB-3079-450E-BFF3-C31CA986BB78}"/>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buFont typeface="Arial" panose="020B0604020202020204" pitchFamily="34" charset="0"/>
              <a:buNone/>
              <a:defRPr>
                <a:solidFill>
                  <a:srgbClr val="000000"/>
                </a:solidFill>
              </a:defRPr>
            </a:lvl1pPr>
          </a:lstStyle>
          <a:p>
            <a:pPr>
              <a:defRPr/>
            </a:pPr>
            <a:fld id="{26D1EF25-A806-48AE-A584-89E541FDD553}" type="datetime1">
              <a:rPr lang="zh-CN" altLang="en-US"/>
              <a:pPr>
                <a:defRPr/>
              </a:pPr>
              <a:t>2021/11/22</a:t>
            </a:fld>
            <a:endParaRPr lang="zh-CN" altLang="en-US"/>
          </a:p>
        </p:txBody>
      </p:sp>
      <p:sp>
        <p:nvSpPr>
          <p:cNvPr id="14" name="Rectangle 5">
            <a:extLst>
              <a:ext uri="{FF2B5EF4-FFF2-40B4-BE49-F238E27FC236}">
                <a16:creationId xmlns:a16="http://schemas.microsoft.com/office/drawing/2014/main" id="{C040EB62-A5B1-4243-8742-63DE1F23B11F}"/>
              </a:ext>
            </a:extLst>
          </p:cNvPr>
          <p:cNvSpPr>
            <a:spLocks noGrp="1" noChangeArrowheads="1"/>
          </p:cNvSpPr>
          <p:nvPr>
            <p:ph type="ftr" sz="quarter" idx="11"/>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5" name="Rectangle 6">
            <a:extLst>
              <a:ext uri="{FF2B5EF4-FFF2-40B4-BE49-F238E27FC236}">
                <a16:creationId xmlns:a16="http://schemas.microsoft.com/office/drawing/2014/main" id="{9FB21EAF-5188-48B1-84BD-8B3FBE061AB2}"/>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77ED2A06-CEDC-476D-8C3E-CCEE7CD77C9C}" type="slidenum">
              <a:rPr lang="zh-CN" altLang="en-US"/>
              <a:pPr/>
              <a:t>‹#›</a:t>
            </a:fld>
            <a:endParaRPr lang="zh-CN" altLang="en-US"/>
          </a:p>
        </p:txBody>
      </p:sp>
    </p:spTree>
    <p:extLst>
      <p:ext uri="{BB962C8B-B14F-4D97-AF65-F5344CB8AC3E}">
        <p14:creationId xmlns:p14="http://schemas.microsoft.com/office/powerpoint/2010/main" val="1148593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Text Box 920">
            <a:extLst>
              <a:ext uri="{FF2B5EF4-FFF2-40B4-BE49-F238E27FC236}">
                <a16:creationId xmlns:a16="http://schemas.microsoft.com/office/drawing/2014/main" id="{D6B040BC-BCEA-441C-8388-C6C94490E77D}"/>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5" name="直接连接符 11">
            <a:extLst>
              <a:ext uri="{FF2B5EF4-FFF2-40B4-BE49-F238E27FC236}">
                <a16:creationId xmlns:a16="http://schemas.microsoft.com/office/drawing/2014/main" id="{B6AC9ED2-8167-410A-89DD-725DB7FC3EF6}"/>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4">
            <a:extLst>
              <a:ext uri="{FF2B5EF4-FFF2-40B4-BE49-F238E27FC236}">
                <a16:creationId xmlns:a16="http://schemas.microsoft.com/office/drawing/2014/main" id="{C46D9EEF-5EC0-47F7-8972-BF0E98EB891A}"/>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5">
            <a:extLst>
              <a:ext uri="{FF2B5EF4-FFF2-40B4-BE49-F238E27FC236}">
                <a16:creationId xmlns:a16="http://schemas.microsoft.com/office/drawing/2014/main" id="{81B2DEC8-A32E-41A4-9984-81F2111C14C0}"/>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9">
            <a:extLst>
              <a:ext uri="{FF2B5EF4-FFF2-40B4-BE49-F238E27FC236}">
                <a16:creationId xmlns:a16="http://schemas.microsoft.com/office/drawing/2014/main" id="{13C0A162-A59A-4BB1-93A2-2C6321EB147A}"/>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5">
            <a:extLst>
              <a:ext uri="{FF2B5EF4-FFF2-40B4-BE49-F238E27FC236}">
                <a16:creationId xmlns:a16="http://schemas.microsoft.com/office/drawing/2014/main" id="{210A336B-5BE2-4FB9-81D9-22C31DCB66DC}"/>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8">
            <a:extLst>
              <a:ext uri="{FF2B5EF4-FFF2-40B4-BE49-F238E27FC236}">
                <a16:creationId xmlns:a16="http://schemas.microsoft.com/office/drawing/2014/main" id="{2487D1AE-A462-4E50-8F7E-5A491D36B1E9}"/>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Picture 2">
            <a:extLst>
              <a:ext uri="{FF2B5EF4-FFF2-40B4-BE49-F238E27FC236}">
                <a16:creationId xmlns:a16="http://schemas.microsoft.com/office/drawing/2014/main" id="{D518037E-9DD3-4010-B729-D96D4DDCB6A2}"/>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5">
            <a:extLst>
              <a:ext uri="{FF2B5EF4-FFF2-40B4-BE49-F238E27FC236}">
                <a16:creationId xmlns:a16="http://schemas.microsoft.com/office/drawing/2014/main" id="{0830719E-79D0-4258-B494-D8F1511AB959}"/>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3" name="Rectangle 6">
            <a:extLst>
              <a:ext uri="{FF2B5EF4-FFF2-40B4-BE49-F238E27FC236}">
                <a16:creationId xmlns:a16="http://schemas.microsoft.com/office/drawing/2014/main" id="{C9454D9E-1A15-4130-BC5C-5ABC3AD40A65}"/>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7D11B2CB-BB0B-462F-816C-20B709E3028C}" type="slidenum">
              <a:rPr lang="zh-CN" altLang="en-US"/>
              <a:pPr/>
              <a:t>‹#›</a:t>
            </a:fld>
            <a:endParaRPr lang="zh-CN" altLang="en-US"/>
          </a:p>
        </p:txBody>
      </p:sp>
    </p:spTree>
    <p:extLst>
      <p:ext uri="{BB962C8B-B14F-4D97-AF65-F5344CB8AC3E}">
        <p14:creationId xmlns:p14="http://schemas.microsoft.com/office/powerpoint/2010/main" val="940398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Text Box 920">
            <a:extLst>
              <a:ext uri="{FF2B5EF4-FFF2-40B4-BE49-F238E27FC236}">
                <a16:creationId xmlns:a16="http://schemas.microsoft.com/office/drawing/2014/main" id="{319D2FF9-BC16-4B01-8FDF-9DB40CE9EEED}"/>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5" name="直接连接符 11">
            <a:extLst>
              <a:ext uri="{FF2B5EF4-FFF2-40B4-BE49-F238E27FC236}">
                <a16:creationId xmlns:a16="http://schemas.microsoft.com/office/drawing/2014/main" id="{415D63C8-1E1E-4C0A-BD7C-35B9B3F1B610}"/>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4">
            <a:extLst>
              <a:ext uri="{FF2B5EF4-FFF2-40B4-BE49-F238E27FC236}">
                <a16:creationId xmlns:a16="http://schemas.microsoft.com/office/drawing/2014/main" id="{42CB8F4A-C844-4AA7-B1DE-A0CB7B0D79AD}"/>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5">
            <a:extLst>
              <a:ext uri="{FF2B5EF4-FFF2-40B4-BE49-F238E27FC236}">
                <a16:creationId xmlns:a16="http://schemas.microsoft.com/office/drawing/2014/main" id="{422433B1-2992-44AE-B38C-3F2FEFBD2B12}"/>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9">
            <a:extLst>
              <a:ext uri="{FF2B5EF4-FFF2-40B4-BE49-F238E27FC236}">
                <a16:creationId xmlns:a16="http://schemas.microsoft.com/office/drawing/2014/main" id="{DD0ACE31-4FA5-4B29-83E9-FCE5A83CD564}"/>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5">
            <a:extLst>
              <a:ext uri="{FF2B5EF4-FFF2-40B4-BE49-F238E27FC236}">
                <a16:creationId xmlns:a16="http://schemas.microsoft.com/office/drawing/2014/main" id="{3602DB16-EBBE-495B-8F2A-5BBE6D61E6D4}"/>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8">
            <a:extLst>
              <a:ext uri="{FF2B5EF4-FFF2-40B4-BE49-F238E27FC236}">
                <a16:creationId xmlns:a16="http://schemas.microsoft.com/office/drawing/2014/main" id="{5907C2EA-44F5-49B9-BC0A-B7608A272179}"/>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Picture 2">
            <a:extLst>
              <a:ext uri="{FF2B5EF4-FFF2-40B4-BE49-F238E27FC236}">
                <a16:creationId xmlns:a16="http://schemas.microsoft.com/office/drawing/2014/main" id="{20F32ED3-DDF4-4CE0-9A7E-26FCBD5043A1}"/>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5">
            <a:extLst>
              <a:ext uri="{FF2B5EF4-FFF2-40B4-BE49-F238E27FC236}">
                <a16:creationId xmlns:a16="http://schemas.microsoft.com/office/drawing/2014/main" id="{6178040D-8FE2-4F7C-B0BD-CB65977A0ED0}"/>
              </a:ext>
            </a:extLst>
          </p:cNvPr>
          <p:cNvSpPr>
            <a:spLocks noGrp="1" noChangeArrowheads="1"/>
          </p:cNvSpPr>
          <p:nvPr>
            <p:ph type="ftr" sz="quarter" idx="10"/>
          </p:nvPr>
        </p:nvSpPr>
        <p:spPr>
          <a:xfrm>
            <a:off x="3124200" y="6245225"/>
            <a:ext cx="2895600" cy="476250"/>
          </a:xfrm>
        </p:spPr>
        <p:txBody>
          <a:bodyPr/>
          <a:lstStyle>
            <a:lvl1pPr>
              <a:defRPr>
                <a:solidFill>
                  <a:srgbClr val="000000"/>
                </a:solidFill>
              </a:defRPr>
            </a:lvl1pPr>
          </a:lstStyle>
          <a:p>
            <a:pPr>
              <a:defRPr/>
            </a:pPr>
            <a:endParaRPr lang="zh-CN" altLang="en-US"/>
          </a:p>
        </p:txBody>
      </p:sp>
      <p:sp>
        <p:nvSpPr>
          <p:cNvPr id="13" name="Rectangle 6">
            <a:extLst>
              <a:ext uri="{FF2B5EF4-FFF2-40B4-BE49-F238E27FC236}">
                <a16:creationId xmlns:a16="http://schemas.microsoft.com/office/drawing/2014/main" id="{9D8C2CAD-6F92-47E9-B338-AAA4415FDAEB}"/>
              </a:ext>
            </a:extLst>
          </p:cNvPr>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a:solidFill>
                  <a:srgbClr val="000000"/>
                </a:solidFill>
              </a:defRPr>
            </a:lvl1pPr>
          </a:lstStyle>
          <a:p>
            <a:fld id="{5C893BBD-D5B5-4A54-9067-7FE5D36C5899}" type="slidenum">
              <a:rPr lang="zh-CN" altLang="en-US"/>
              <a:pPr/>
              <a:t>‹#›</a:t>
            </a:fld>
            <a:endParaRPr lang="zh-CN" altLang="en-US"/>
          </a:p>
        </p:txBody>
      </p:sp>
    </p:spTree>
    <p:extLst>
      <p:ext uri="{BB962C8B-B14F-4D97-AF65-F5344CB8AC3E}">
        <p14:creationId xmlns:p14="http://schemas.microsoft.com/office/powerpoint/2010/main" val="13627701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4" name="Text Box 920">
            <a:extLst>
              <a:ext uri="{FF2B5EF4-FFF2-40B4-BE49-F238E27FC236}">
                <a16:creationId xmlns:a16="http://schemas.microsoft.com/office/drawing/2014/main" id="{16EF2C2A-F91D-4107-8CA3-DAECCD962EE5}"/>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sp>
        <p:nvSpPr>
          <p:cNvPr id="5" name="直接连接符 11">
            <a:extLst>
              <a:ext uri="{FF2B5EF4-FFF2-40B4-BE49-F238E27FC236}">
                <a16:creationId xmlns:a16="http://schemas.microsoft.com/office/drawing/2014/main" id="{AB8CA63B-1157-40B4-9F90-363716CDF631}"/>
              </a:ext>
            </a:extLst>
          </p:cNvPr>
          <p:cNvSpPr>
            <a:spLocks noChangeShapeType="1"/>
          </p:cNvSpPr>
          <p:nvPr userDrawn="1"/>
        </p:nv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14">
            <a:extLst>
              <a:ext uri="{FF2B5EF4-FFF2-40B4-BE49-F238E27FC236}">
                <a16:creationId xmlns:a16="http://schemas.microsoft.com/office/drawing/2014/main" id="{933688E1-1179-48C9-BAEE-9FD36A78DF03}"/>
              </a:ext>
            </a:extLst>
          </p:cNvPr>
          <p:cNvSpPr>
            <a:spLocks noChangeShapeType="1"/>
          </p:cNvSpPr>
          <p:nvPr userDrawn="1"/>
        </p:nv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15">
            <a:extLst>
              <a:ext uri="{FF2B5EF4-FFF2-40B4-BE49-F238E27FC236}">
                <a16:creationId xmlns:a16="http://schemas.microsoft.com/office/drawing/2014/main" id="{9A0D96DE-02B4-4452-AF2A-4EE2CD06B327}"/>
              </a:ext>
            </a:extLst>
          </p:cNvPr>
          <p:cNvSpPr>
            <a:spLocks noChangeShapeType="1"/>
          </p:cNvSpPr>
          <p:nvPr userDrawn="1"/>
        </p:nv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19">
            <a:extLst>
              <a:ext uri="{FF2B5EF4-FFF2-40B4-BE49-F238E27FC236}">
                <a16:creationId xmlns:a16="http://schemas.microsoft.com/office/drawing/2014/main" id="{0819672B-431A-469B-AFD2-313E2093A560}"/>
              </a:ext>
            </a:extLst>
          </p:cNvPr>
          <p:cNvSpPr>
            <a:spLocks noChangeShapeType="1"/>
          </p:cNvSpPr>
          <p:nvPr userDrawn="1"/>
        </p:nv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5">
            <a:extLst>
              <a:ext uri="{FF2B5EF4-FFF2-40B4-BE49-F238E27FC236}">
                <a16:creationId xmlns:a16="http://schemas.microsoft.com/office/drawing/2014/main" id="{6DAD4D76-FBF7-43A6-9079-374EDB3FBA0E}"/>
              </a:ext>
            </a:extLst>
          </p:cNvPr>
          <p:cNvSpPr>
            <a:spLocks noChangeShapeType="1"/>
          </p:cNvSpPr>
          <p:nvPr userDrawn="1"/>
        </p:nv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28">
            <a:extLst>
              <a:ext uri="{FF2B5EF4-FFF2-40B4-BE49-F238E27FC236}">
                <a16:creationId xmlns:a16="http://schemas.microsoft.com/office/drawing/2014/main" id="{FE52DB2C-6211-44C7-89E9-2A48BFD54497}"/>
              </a:ext>
            </a:extLst>
          </p:cNvPr>
          <p:cNvSpPr>
            <a:spLocks noChangeShapeType="1"/>
          </p:cNvSpPr>
          <p:nvPr userDrawn="1"/>
        </p:nv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 name="Picture 2">
            <a:extLst>
              <a:ext uri="{FF2B5EF4-FFF2-40B4-BE49-F238E27FC236}">
                <a16:creationId xmlns:a16="http://schemas.microsoft.com/office/drawing/2014/main" id="{9057057C-BC54-4450-946B-BADEAC15B112}"/>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2" name="Rectangle 15">
            <a:extLst>
              <a:ext uri="{FF2B5EF4-FFF2-40B4-BE49-F238E27FC236}">
                <a16:creationId xmlns:a16="http://schemas.microsoft.com/office/drawing/2014/main" id="{D1EB7C32-98EC-4EE3-92AA-FBDB3E23BBCA}"/>
              </a:ext>
            </a:extLst>
          </p:cNvPr>
          <p:cNvSpPr>
            <a:spLocks noGrp="1" noChangeArrowheads="1"/>
          </p:cNvSpPr>
          <p:nvPr>
            <p:ph type="dt" sz="half" idx="10"/>
          </p:nvPr>
        </p:nvSpPr>
        <p:spPr>
          <a:xfrm>
            <a:off x="0" y="0"/>
            <a:ext cx="0" cy="0"/>
          </a:xfrm>
        </p:spPr>
        <p:txBody>
          <a:bodyPr/>
          <a:lstStyle>
            <a:lvl1pPr eaLnBrk="1" hangingPunct="1">
              <a:buFont typeface="Arial" panose="020B0604020202020204" pitchFamily="34" charset="0"/>
              <a:buNone/>
              <a:defRPr/>
            </a:lvl1pPr>
          </a:lstStyle>
          <a:p>
            <a:pPr>
              <a:defRPr/>
            </a:pPr>
            <a:endParaRPr lang="en-US" altLang="zh-CN"/>
          </a:p>
        </p:txBody>
      </p:sp>
      <p:sp>
        <p:nvSpPr>
          <p:cNvPr id="13" name="页脚占位符 3">
            <a:extLst>
              <a:ext uri="{FF2B5EF4-FFF2-40B4-BE49-F238E27FC236}">
                <a16:creationId xmlns:a16="http://schemas.microsoft.com/office/drawing/2014/main" id="{86591E49-859B-4343-AFF6-CFD95140BC23}"/>
              </a:ext>
            </a:extLst>
          </p:cNvPr>
          <p:cNvSpPr>
            <a:spLocks noGrp="1"/>
          </p:cNvSpPr>
          <p:nvPr>
            <p:ph type="ftr" sz="quarter" idx="11"/>
          </p:nvPr>
        </p:nvSpPr>
        <p:spPr/>
        <p:txBody>
          <a:bodyPr/>
          <a:lstStyle>
            <a:lvl1pPr>
              <a:defRPr/>
            </a:lvl1pPr>
          </a:lstStyle>
          <a:p>
            <a:pPr>
              <a:defRPr/>
            </a:pPr>
            <a:r>
              <a:rPr lang="en-US" altLang="zh-CN"/>
              <a:t>C</a:t>
            </a:r>
            <a:r>
              <a:rPr lang="en-US" altLang="en-US"/>
              <a:t>hapter</a:t>
            </a:r>
            <a:r>
              <a:rPr lang="en-US" altLang="zh-CN"/>
              <a:t>7  </a:t>
            </a:r>
            <a:r>
              <a:rPr lang="zh-CN" altLang="en-US"/>
              <a:t>特殊关系</a:t>
            </a:r>
          </a:p>
        </p:txBody>
      </p:sp>
    </p:spTree>
    <p:extLst>
      <p:ext uri="{BB962C8B-B14F-4D97-AF65-F5344CB8AC3E}">
        <p14:creationId xmlns:p14="http://schemas.microsoft.com/office/powerpoint/2010/main" val="1187848225"/>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42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6613" y="1989138"/>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a:extLst>
              <a:ext uri="{FF2B5EF4-FFF2-40B4-BE49-F238E27FC236}">
                <a16:creationId xmlns:a16="http://schemas.microsoft.com/office/drawing/2014/main" id="{F9FF0D52-3AA4-4F73-B91F-D4C12E55E7FB}"/>
              </a:ext>
            </a:extLst>
          </p:cNvPr>
          <p:cNvSpPr>
            <a:spLocks noGrp="1" noChangeArrowheads="1"/>
          </p:cNvSpPr>
          <p:nvPr>
            <p:ph type="dt" sz="half" idx="10"/>
          </p:nvPr>
        </p:nvSpPr>
        <p:spPr/>
        <p:txBody>
          <a:bodyPr/>
          <a:lstStyle>
            <a:lvl1pPr>
              <a:defRPr/>
            </a:lvl1pPr>
          </a:lstStyle>
          <a:p>
            <a:pPr>
              <a:defRPr/>
            </a:pPr>
            <a:fld id="{C3797EF9-2F7C-4A0A-8DE1-D7A3EA3BAF1A}" type="datetime1">
              <a:rPr lang="zh-CN" altLang="en-US"/>
              <a:pPr>
                <a:defRPr/>
              </a:pPr>
              <a:t>2021/11/22</a:t>
            </a:fld>
            <a:endParaRPr lang="en-US" altLang="zh-CN"/>
          </a:p>
        </p:txBody>
      </p:sp>
      <p:sp>
        <p:nvSpPr>
          <p:cNvPr id="6" name="Rectangle 6">
            <a:extLst>
              <a:ext uri="{FF2B5EF4-FFF2-40B4-BE49-F238E27FC236}">
                <a16:creationId xmlns:a16="http://schemas.microsoft.com/office/drawing/2014/main" id="{32DA4AD3-F019-49C2-B4A3-920E7C46E305}"/>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7" name="Rectangle 7">
            <a:extLst>
              <a:ext uri="{FF2B5EF4-FFF2-40B4-BE49-F238E27FC236}">
                <a16:creationId xmlns:a16="http://schemas.microsoft.com/office/drawing/2014/main" id="{2F717455-7F5A-4C1D-9593-6142932E6B2A}"/>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6CCE24D5-35C8-4BF1-BB70-863C08C6C23A}" type="slidenum">
              <a:rPr altLang="zh-CN" smtClean="0"/>
              <a:pPr>
                <a:defRPr/>
              </a:pPr>
              <a:t>‹#›</a:t>
            </a:fld>
            <a:endParaRPr lang="zh-CN" altLang="zh-CN"/>
          </a:p>
        </p:txBody>
      </p:sp>
    </p:spTree>
    <p:extLst>
      <p:ext uri="{BB962C8B-B14F-4D97-AF65-F5344CB8AC3E}">
        <p14:creationId xmlns:p14="http://schemas.microsoft.com/office/powerpoint/2010/main" val="651113315"/>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5">
            <a:extLst>
              <a:ext uri="{FF2B5EF4-FFF2-40B4-BE49-F238E27FC236}">
                <a16:creationId xmlns:a16="http://schemas.microsoft.com/office/drawing/2014/main" id="{1F311EAE-929F-4370-85AA-962545E51CB8}"/>
              </a:ext>
            </a:extLst>
          </p:cNvPr>
          <p:cNvSpPr>
            <a:spLocks noGrp="1" noChangeArrowheads="1"/>
          </p:cNvSpPr>
          <p:nvPr>
            <p:ph type="dt" sz="half" idx="10"/>
          </p:nvPr>
        </p:nvSpPr>
        <p:spPr/>
        <p:txBody>
          <a:bodyPr/>
          <a:lstStyle>
            <a:lvl1pPr>
              <a:defRPr/>
            </a:lvl1pPr>
          </a:lstStyle>
          <a:p>
            <a:pPr>
              <a:defRPr/>
            </a:pPr>
            <a:fld id="{AE55079D-6BDF-4722-97A4-55B0F3E08EFE}" type="datetime1">
              <a:rPr lang="zh-CN" altLang="en-US"/>
              <a:pPr>
                <a:defRPr/>
              </a:pPr>
              <a:t>2021/11/22</a:t>
            </a:fld>
            <a:endParaRPr lang="en-US" altLang="zh-CN"/>
          </a:p>
        </p:txBody>
      </p:sp>
      <p:sp>
        <p:nvSpPr>
          <p:cNvPr id="8" name="Rectangle 6">
            <a:extLst>
              <a:ext uri="{FF2B5EF4-FFF2-40B4-BE49-F238E27FC236}">
                <a16:creationId xmlns:a16="http://schemas.microsoft.com/office/drawing/2014/main" id="{C540C632-052D-4FF4-8E75-526343033F5D}"/>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9" name="Rectangle 7">
            <a:extLst>
              <a:ext uri="{FF2B5EF4-FFF2-40B4-BE49-F238E27FC236}">
                <a16:creationId xmlns:a16="http://schemas.microsoft.com/office/drawing/2014/main" id="{05B9CD31-CFD2-4EC9-92C4-85A820993688}"/>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19406223-3D36-47DD-BC32-8F67AC160E2D}" type="slidenum">
              <a:rPr altLang="zh-CN" smtClean="0"/>
              <a:pPr>
                <a:defRPr/>
              </a:pPr>
              <a:t>‹#›</a:t>
            </a:fld>
            <a:endParaRPr lang="zh-CN" altLang="zh-CN"/>
          </a:p>
        </p:txBody>
      </p:sp>
    </p:spTree>
    <p:extLst>
      <p:ext uri="{BB962C8B-B14F-4D97-AF65-F5344CB8AC3E}">
        <p14:creationId xmlns:p14="http://schemas.microsoft.com/office/powerpoint/2010/main" val="376628527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5">
            <a:extLst>
              <a:ext uri="{FF2B5EF4-FFF2-40B4-BE49-F238E27FC236}">
                <a16:creationId xmlns:a16="http://schemas.microsoft.com/office/drawing/2014/main" id="{A90CA996-E6DA-46BA-A914-838D8A9301C8}"/>
              </a:ext>
            </a:extLst>
          </p:cNvPr>
          <p:cNvSpPr>
            <a:spLocks noGrp="1" noChangeArrowheads="1"/>
          </p:cNvSpPr>
          <p:nvPr>
            <p:ph type="dt" sz="half" idx="10"/>
          </p:nvPr>
        </p:nvSpPr>
        <p:spPr/>
        <p:txBody>
          <a:bodyPr/>
          <a:lstStyle>
            <a:lvl1pPr>
              <a:defRPr/>
            </a:lvl1pPr>
          </a:lstStyle>
          <a:p>
            <a:pPr>
              <a:defRPr/>
            </a:pPr>
            <a:fld id="{E3327239-AB0A-4449-B127-C0720D87DF89}" type="datetime1">
              <a:rPr lang="zh-CN" altLang="en-US"/>
              <a:pPr>
                <a:defRPr/>
              </a:pPr>
              <a:t>2021/11/22</a:t>
            </a:fld>
            <a:endParaRPr lang="en-US" altLang="zh-CN"/>
          </a:p>
        </p:txBody>
      </p:sp>
      <p:sp>
        <p:nvSpPr>
          <p:cNvPr id="4" name="Rectangle 6">
            <a:extLst>
              <a:ext uri="{FF2B5EF4-FFF2-40B4-BE49-F238E27FC236}">
                <a16:creationId xmlns:a16="http://schemas.microsoft.com/office/drawing/2014/main" id="{4910DA82-F7BB-4304-80CC-6629B2FBE124}"/>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5" name="Rectangle 7">
            <a:extLst>
              <a:ext uri="{FF2B5EF4-FFF2-40B4-BE49-F238E27FC236}">
                <a16:creationId xmlns:a16="http://schemas.microsoft.com/office/drawing/2014/main" id="{2F187C7C-22D9-46DA-B518-D285D7BB93CD}"/>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21070FBD-38AB-4102-B9DA-C430B1BFE4D8}" type="slidenum">
              <a:rPr altLang="zh-CN" smtClean="0"/>
              <a:pPr>
                <a:defRPr/>
              </a:pPr>
              <a:t>‹#›</a:t>
            </a:fld>
            <a:endParaRPr lang="zh-CN" altLang="zh-CN"/>
          </a:p>
        </p:txBody>
      </p:sp>
    </p:spTree>
    <p:extLst>
      <p:ext uri="{BB962C8B-B14F-4D97-AF65-F5344CB8AC3E}">
        <p14:creationId xmlns:p14="http://schemas.microsoft.com/office/powerpoint/2010/main" val="2550151223"/>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089A980-79E8-4EE6-900A-8E146ED69A71}"/>
              </a:ext>
            </a:extLst>
          </p:cNvPr>
          <p:cNvSpPr>
            <a:spLocks noGrp="1" noChangeArrowheads="1"/>
          </p:cNvSpPr>
          <p:nvPr>
            <p:ph type="dt" sz="half" idx="10"/>
          </p:nvPr>
        </p:nvSpPr>
        <p:spPr/>
        <p:txBody>
          <a:bodyPr/>
          <a:lstStyle>
            <a:lvl1pPr>
              <a:defRPr/>
            </a:lvl1pPr>
          </a:lstStyle>
          <a:p>
            <a:pPr>
              <a:defRPr/>
            </a:pPr>
            <a:fld id="{D31C5665-01D2-44C4-9C71-5D3FB19C3EA2}" type="datetime1">
              <a:rPr lang="zh-CN" altLang="en-US"/>
              <a:pPr>
                <a:defRPr/>
              </a:pPr>
              <a:t>2021/11/22</a:t>
            </a:fld>
            <a:endParaRPr lang="en-US" altLang="zh-CN"/>
          </a:p>
        </p:txBody>
      </p:sp>
      <p:sp>
        <p:nvSpPr>
          <p:cNvPr id="3" name="Rectangle 6">
            <a:extLst>
              <a:ext uri="{FF2B5EF4-FFF2-40B4-BE49-F238E27FC236}">
                <a16:creationId xmlns:a16="http://schemas.microsoft.com/office/drawing/2014/main" id="{AF02B836-09CA-4B61-8B3E-A13B532376A4}"/>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4" name="Rectangle 7">
            <a:extLst>
              <a:ext uri="{FF2B5EF4-FFF2-40B4-BE49-F238E27FC236}">
                <a16:creationId xmlns:a16="http://schemas.microsoft.com/office/drawing/2014/main" id="{66779EFB-6F08-4CCB-8695-667FD9DDCB4B}"/>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F5AACBBC-31DF-4CA0-B561-3BC56F87AA40}" type="slidenum">
              <a:rPr altLang="zh-CN" smtClean="0"/>
              <a:pPr>
                <a:defRPr/>
              </a:pPr>
              <a:t>‹#›</a:t>
            </a:fld>
            <a:endParaRPr lang="zh-CN" altLang="zh-CN"/>
          </a:p>
        </p:txBody>
      </p:sp>
    </p:spTree>
    <p:extLst>
      <p:ext uri="{BB962C8B-B14F-4D97-AF65-F5344CB8AC3E}">
        <p14:creationId xmlns:p14="http://schemas.microsoft.com/office/powerpoint/2010/main" val="349440289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5">
            <a:extLst>
              <a:ext uri="{FF2B5EF4-FFF2-40B4-BE49-F238E27FC236}">
                <a16:creationId xmlns:a16="http://schemas.microsoft.com/office/drawing/2014/main" id="{8D59BE00-5DAA-45C4-A10C-73EC4442ED06}"/>
              </a:ext>
            </a:extLst>
          </p:cNvPr>
          <p:cNvSpPr>
            <a:spLocks noGrp="1" noChangeArrowheads="1"/>
          </p:cNvSpPr>
          <p:nvPr>
            <p:ph type="dt" sz="half" idx="10"/>
          </p:nvPr>
        </p:nvSpPr>
        <p:spPr/>
        <p:txBody>
          <a:bodyPr/>
          <a:lstStyle>
            <a:lvl1pPr>
              <a:defRPr/>
            </a:lvl1pPr>
          </a:lstStyle>
          <a:p>
            <a:pPr>
              <a:defRPr/>
            </a:pPr>
            <a:fld id="{5174ACDA-6297-4704-89CA-A9279BC9D273}" type="datetime1">
              <a:rPr lang="zh-CN" altLang="en-US"/>
              <a:pPr>
                <a:defRPr/>
              </a:pPr>
              <a:t>2021/11/22</a:t>
            </a:fld>
            <a:endParaRPr lang="en-US" altLang="zh-CN"/>
          </a:p>
        </p:txBody>
      </p:sp>
      <p:sp>
        <p:nvSpPr>
          <p:cNvPr id="6" name="Rectangle 6">
            <a:extLst>
              <a:ext uri="{FF2B5EF4-FFF2-40B4-BE49-F238E27FC236}">
                <a16:creationId xmlns:a16="http://schemas.microsoft.com/office/drawing/2014/main" id="{1A366C98-5C32-41FD-8460-808B35DABB2F}"/>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7" name="Rectangle 7">
            <a:extLst>
              <a:ext uri="{FF2B5EF4-FFF2-40B4-BE49-F238E27FC236}">
                <a16:creationId xmlns:a16="http://schemas.microsoft.com/office/drawing/2014/main" id="{559DF6EC-DBDE-4A9F-9762-E2CE11AA9397}"/>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B795DB8C-0379-42DC-BE80-087E939BA57B}" type="slidenum">
              <a:rPr altLang="zh-CN" smtClean="0"/>
              <a:pPr>
                <a:defRPr/>
              </a:pPr>
              <a:t>‹#›</a:t>
            </a:fld>
            <a:endParaRPr lang="zh-CN" altLang="zh-CN"/>
          </a:p>
        </p:txBody>
      </p:sp>
    </p:spTree>
    <p:extLst>
      <p:ext uri="{BB962C8B-B14F-4D97-AF65-F5344CB8AC3E}">
        <p14:creationId xmlns:p14="http://schemas.microsoft.com/office/powerpoint/2010/main" val="200165063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5">
            <a:extLst>
              <a:ext uri="{FF2B5EF4-FFF2-40B4-BE49-F238E27FC236}">
                <a16:creationId xmlns:a16="http://schemas.microsoft.com/office/drawing/2014/main" id="{5BC15813-F2B4-4B39-8DAE-B9DB14A950E5}"/>
              </a:ext>
            </a:extLst>
          </p:cNvPr>
          <p:cNvSpPr>
            <a:spLocks noGrp="1" noChangeArrowheads="1"/>
          </p:cNvSpPr>
          <p:nvPr>
            <p:ph type="dt" sz="half" idx="10"/>
          </p:nvPr>
        </p:nvSpPr>
        <p:spPr/>
        <p:txBody>
          <a:bodyPr/>
          <a:lstStyle>
            <a:lvl1pPr>
              <a:defRPr/>
            </a:lvl1pPr>
          </a:lstStyle>
          <a:p>
            <a:pPr>
              <a:defRPr/>
            </a:pPr>
            <a:fld id="{7062DE07-B526-427B-BA62-66099022CD95}" type="datetime1">
              <a:rPr lang="zh-CN" altLang="en-US"/>
              <a:pPr>
                <a:defRPr/>
              </a:pPr>
              <a:t>2021/11/22</a:t>
            </a:fld>
            <a:endParaRPr lang="en-US" altLang="zh-CN"/>
          </a:p>
        </p:txBody>
      </p:sp>
      <p:sp>
        <p:nvSpPr>
          <p:cNvPr id="6" name="Rectangle 6">
            <a:extLst>
              <a:ext uri="{FF2B5EF4-FFF2-40B4-BE49-F238E27FC236}">
                <a16:creationId xmlns:a16="http://schemas.microsoft.com/office/drawing/2014/main" id="{5C671AE8-324F-45B7-B7D3-200E5CA85D97}"/>
              </a:ext>
            </a:extLst>
          </p:cNvPr>
          <p:cNvSpPr>
            <a:spLocks noGrp="1" noChangeArrowheads="1"/>
          </p:cNvSpPr>
          <p:nvPr>
            <p:ph type="ftr" sz="quarter" idx="11"/>
          </p:nvPr>
        </p:nvSpPr>
        <p:spPr/>
        <p:txBody>
          <a:bodyPr/>
          <a:lstStyle>
            <a:lvl1pPr>
              <a:defRPr/>
            </a:lvl1pPr>
          </a:lstStyle>
          <a:p>
            <a:pPr>
              <a:defRPr/>
            </a:pPr>
            <a:r>
              <a:rPr lang="zh-CN" altLang="en-US"/>
              <a:t>计算机应用技术研究所</a:t>
            </a:r>
          </a:p>
        </p:txBody>
      </p:sp>
      <p:sp>
        <p:nvSpPr>
          <p:cNvPr id="7" name="Rectangle 7">
            <a:extLst>
              <a:ext uri="{FF2B5EF4-FFF2-40B4-BE49-F238E27FC236}">
                <a16:creationId xmlns:a16="http://schemas.microsoft.com/office/drawing/2014/main" id="{688CB803-B2EC-46E2-AB0B-FCCC06BEDB96}"/>
              </a:ext>
            </a:extLst>
          </p:cNvPr>
          <p:cNvSpPr>
            <a:spLocks noGrp="1" noChangeArrowheads="1"/>
          </p:cNvSpPr>
          <p:nvPr>
            <p:ph type="sldNum" sz="quarter" idx="12"/>
          </p:nvPr>
        </p:nvSpPr>
        <p:spPr/>
        <p:txBody>
          <a:bodyPr/>
          <a:lstStyle>
            <a:lvl1pPr>
              <a:defRPr/>
            </a:lvl1pPr>
          </a:lstStyle>
          <a:p>
            <a:pPr>
              <a:defRPr/>
            </a:pPr>
            <a:r>
              <a:rPr lang="zh-CN" altLang="zh-CN"/>
              <a:t>50</a:t>
            </a:r>
            <a:r>
              <a:rPr lang="zh-CN" altLang="en-US"/>
              <a:t>－</a:t>
            </a:r>
            <a:fld id="{9039DFE1-3BA3-4FD7-9FE5-893BF1A326A4}" type="slidenum">
              <a:rPr altLang="zh-CN" smtClean="0"/>
              <a:pPr>
                <a:defRPr/>
              </a:pPr>
              <a:t>‹#›</a:t>
            </a:fld>
            <a:endParaRPr lang="zh-CN" altLang="zh-CN"/>
          </a:p>
        </p:txBody>
      </p:sp>
    </p:spTree>
    <p:extLst>
      <p:ext uri="{BB962C8B-B14F-4D97-AF65-F5344CB8AC3E}">
        <p14:creationId xmlns:p14="http://schemas.microsoft.com/office/powerpoint/2010/main" val="302661738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3.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EED82B58-B707-4634-94D8-329675D37972}"/>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00" name="Rectangle 4">
            <a:extLst>
              <a:ext uri="{FF2B5EF4-FFF2-40B4-BE49-F238E27FC236}">
                <a16:creationId xmlns:a16="http://schemas.microsoft.com/office/drawing/2014/main" id="{861D5901-6A11-4D69-A14D-B5E35980EFC0}"/>
              </a:ext>
            </a:extLst>
          </p:cNvPr>
          <p:cNvSpPr>
            <a:spLocks noGrp="1" noChangeArrowheads="1"/>
          </p:cNvSpPr>
          <p:nvPr>
            <p:ph type="body" idx="1"/>
          </p:nvPr>
        </p:nvSpPr>
        <p:spPr bwMode="auto">
          <a:xfrm>
            <a:off x="684213" y="1989138"/>
            <a:ext cx="7772400" cy="4114800"/>
          </a:xfrm>
          <a:prstGeom prst="rect">
            <a:avLst/>
          </a:prstGeom>
          <a:noFill/>
          <a:ln>
            <a:noFill/>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101" name="Rectangle 5">
            <a:extLst>
              <a:ext uri="{FF2B5EF4-FFF2-40B4-BE49-F238E27FC236}">
                <a16:creationId xmlns:a16="http://schemas.microsoft.com/office/drawing/2014/main" id="{82FD5238-A7BF-49FF-B955-BA62367F4FC8}"/>
              </a:ext>
            </a:extLst>
          </p:cNvPr>
          <p:cNvSpPr>
            <a:spLocks noGrp="1" noChangeArrowheads="1"/>
          </p:cNvSpPr>
          <p:nvPr>
            <p:ph type="dt" sz="half" idx="2"/>
          </p:nvPr>
        </p:nvSpPr>
        <p:spPr bwMode="auto">
          <a:xfrm>
            <a:off x="684213" y="6381750"/>
            <a:ext cx="1905000" cy="457200"/>
          </a:xfrm>
          <a:prstGeom prst="rect">
            <a:avLst/>
          </a:prstGeom>
          <a:noFill/>
          <a:ln>
            <a:noFill/>
          </a:ln>
          <a:effectLst/>
        </p:spPr>
        <p:txBody>
          <a:bodyPr vert="horz" wrap="square" lIns="91440" tIns="45720" rIns="91440" bIns="45720" numCol="1" anchor="t" anchorCtr="0" compatLnSpc="1"/>
          <a:lstStyle>
            <a:lvl1pPr eaLnBrk="1" hangingPunct="1">
              <a:spcBef>
                <a:spcPct val="0"/>
              </a:spcBef>
              <a:defRPr sz="1400" b="1">
                <a:ea typeface="黑体" panose="02010609060101010101" pitchFamily="49" charset="-122"/>
              </a:defRPr>
            </a:lvl1pPr>
          </a:lstStyle>
          <a:p>
            <a:pPr>
              <a:defRPr/>
            </a:pPr>
            <a:fld id="{B79B2BC0-1602-4905-BDC9-87A6F0586363}" type="datetime1">
              <a:rPr lang="zh-CN" altLang="en-US"/>
              <a:pPr>
                <a:defRPr/>
              </a:pPr>
              <a:t>2021/11/22</a:t>
            </a:fld>
            <a:endParaRPr lang="en-US" altLang="zh-CN"/>
          </a:p>
        </p:txBody>
      </p:sp>
      <p:sp>
        <p:nvSpPr>
          <p:cNvPr id="4102" name="Rectangle 6">
            <a:extLst>
              <a:ext uri="{FF2B5EF4-FFF2-40B4-BE49-F238E27FC236}">
                <a16:creationId xmlns:a16="http://schemas.microsoft.com/office/drawing/2014/main" id="{99BD8755-AC16-4AF2-BC28-9AEF8920A931}"/>
              </a:ext>
            </a:extLst>
          </p:cNvPr>
          <p:cNvSpPr>
            <a:spLocks noGrp="1" noChangeArrowheads="1"/>
          </p:cNvSpPr>
          <p:nvPr>
            <p:ph type="ftr" sz="quarter" idx="3"/>
          </p:nvPr>
        </p:nvSpPr>
        <p:spPr bwMode="auto">
          <a:xfrm>
            <a:off x="3124200" y="6356350"/>
            <a:ext cx="2895600" cy="45720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defRPr sz="1400" b="1">
                <a:ea typeface="黑体" panose="02010609060101010101" pitchFamily="49" charset="-122"/>
              </a:defRPr>
            </a:lvl1pPr>
          </a:lstStyle>
          <a:p>
            <a:pPr>
              <a:defRPr/>
            </a:pPr>
            <a:r>
              <a:rPr lang="zh-CN" altLang="en-US"/>
              <a:t>计算机应用技术研究所</a:t>
            </a:r>
          </a:p>
        </p:txBody>
      </p:sp>
      <p:sp>
        <p:nvSpPr>
          <p:cNvPr id="4103" name="Rectangle 7">
            <a:extLst>
              <a:ext uri="{FF2B5EF4-FFF2-40B4-BE49-F238E27FC236}">
                <a16:creationId xmlns:a16="http://schemas.microsoft.com/office/drawing/2014/main" id="{612B4FE6-1693-4FFE-9AF7-D937ED613545}"/>
              </a:ext>
            </a:extLst>
          </p:cNvPr>
          <p:cNvSpPr>
            <a:spLocks noGrp="1" noChangeArrowheads="1"/>
          </p:cNvSpPr>
          <p:nvPr>
            <p:ph type="sldNum" sz="quarter" idx="4"/>
          </p:nvPr>
        </p:nvSpPr>
        <p:spPr bwMode="auto">
          <a:xfrm>
            <a:off x="6553200" y="635635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1" noProof="1"/>
            </a:lvl1pPr>
          </a:lstStyle>
          <a:p>
            <a:pPr>
              <a:defRPr/>
            </a:pPr>
            <a:r>
              <a:rPr lang="zh-CN" altLang="zh-CN"/>
              <a:t>50</a:t>
            </a:r>
            <a:r>
              <a:rPr lang="zh-CN" altLang="en-US"/>
              <a:t>－</a:t>
            </a:r>
            <a:fld id="{AFD4CABF-FF83-45A4-858B-D2C3B9B86EFE}" type="slidenum">
              <a:rPr altLang="zh-CN" smtClean="0"/>
              <a:pPr>
                <a:defRPr/>
              </a:pPr>
              <a:t>‹#›</a:t>
            </a:fld>
            <a:endParaRPr lang="zh-CN" altLang="zh-CN"/>
          </a:p>
        </p:txBody>
      </p:sp>
      <p:pic>
        <p:nvPicPr>
          <p:cNvPr id="1031" name="Picture 10" descr="12副本1">
            <a:extLst>
              <a:ext uri="{FF2B5EF4-FFF2-40B4-BE49-F238E27FC236}">
                <a16:creationId xmlns:a16="http://schemas.microsoft.com/office/drawing/2014/main" id="{A5BD91AC-39B8-46B0-8082-1D1CF27B67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588" y="658813"/>
            <a:ext cx="9969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9"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00" r:id="rId11"/>
    <p:sldLayoutId id="2147484022" r:id="rId12"/>
    <p:sldLayoutId id="2147484023" r:id="rId13"/>
    <p:sldLayoutId id="2147484024" r:id="rId14"/>
    <p:sldLayoutId id="2147484001" r:id="rId15"/>
  </p:sldLayoutIdLst>
  <p:transition/>
  <p:hf sldNum="0"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9"/>
        </a:buBlip>
        <a:defRPr sz="24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Blip>
          <a:blip r:embed="rId19"/>
        </a:buBlip>
        <a:defRPr sz="2000" kern="1200">
          <a:solidFill>
            <a:schemeClr val="tx1"/>
          </a:solidFill>
          <a:latin typeface="+mj-lt"/>
          <a:ea typeface="+mj-ea"/>
          <a:cs typeface="楷体_GB2312"/>
        </a:defRPr>
      </a:lvl2pPr>
      <a:lvl3pPr marL="1143000" indent="-228600" algn="l" rtl="0" eaLnBrk="0" fontAlgn="base" hangingPunct="0">
        <a:spcBef>
          <a:spcPct val="20000"/>
        </a:spcBef>
        <a:spcAft>
          <a:spcPct val="0"/>
        </a:spcAft>
        <a:buChar char="•"/>
        <a:defRPr kern="1200">
          <a:solidFill>
            <a:schemeClr val="tx1"/>
          </a:solidFill>
          <a:latin typeface="+mj-lt"/>
          <a:ea typeface="+mj-ea"/>
          <a:cs typeface="楷体_GB2312"/>
        </a:defRPr>
      </a:lvl3pPr>
      <a:lvl4pPr marL="1600200" indent="-228600" algn="l" rtl="0" eaLnBrk="0" fontAlgn="base" hangingPunct="0">
        <a:spcBef>
          <a:spcPct val="20000"/>
        </a:spcBef>
        <a:spcAft>
          <a:spcPct val="0"/>
        </a:spcAft>
        <a:buChar char="–"/>
        <a:defRPr sz="1600" kern="1200">
          <a:solidFill>
            <a:schemeClr val="tx1"/>
          </a:solidFill>
          <a:latin typeface="+mj-lt"/>
          <a:ea typeface="+mj-ea"/>
          <a:cs typeface="楷体_GB2312"/>
        </a:defRPr>
      </a:lvl4pPr>
      <a:lvl5pPr marL="2057400" indent="-228600" algn="l" rtl="0" eaLnBrk="0" fontAlgn="base" hangingPunct="0">
        <a:spcBef>
          <a:spcPct val="20000"/>
        </a:spcBef>
        <a:spcAft>
          <a:spcPct val="0"/>
        </a:spcAft>
        <a:buChar char="»"/>
        <a:defRPr sz="1600" kern="1200">
          <a:solidFill>
            <a:schemeClr val="tx1"/>
          </a:solidFill>
          <a:latin typeface="+mj-lt"/>
          <a:ea typeface="+mj-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3368F8E-C497-4E98-B6A5-4243ED4E57C8}"/>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24995" name="Rectangle 3">
            <a:extLst>
              <a:ext uri="{FF2B5EF4-FFF2-40B4-BE49-F238E27FC236}">
                <a16:creationId xmlns:a16="http://schemas.microsoft.com/office/drawing/2014/main" id="{8BB51777-B68C-43C5-AD9E-CFB16AF71D44}"/>
              </a:ext>
            </a:extLst>
          </p:cNvPr>
          <p:cNvSpPr>
            <a:spLocks noGrp="1" noChangeArrowheads="1"/>
          </p:cNvSpPr>
          <p:nvPr>
            <p:ph type="body" idx="1"/>
          </p:nvPr>
        </p:nvSpPr>
        <p:spPr bwMode="auto">
          <a:xfrm>
            <a:off x="684213" y="1989138"/>
            <a:ext cx="7772400" cy="4114800"/>
          </a:xfrm>
          <a:prstGeom prst="rect">
            <a:avLst/>
          </a:prstGeom>
          <a:noFill/>
          <a:ln>
            <a:noFill/>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24996" name="Rectangle 4">
            <a:extLst>
              <a:ext uri="{FF2B5EF4-FFF2-40B4-BE49-F238E27FC236}">
                <a16:creationId xmlns:a16="http://schemas.microsoft.com/office/drawing/2014/main" id="{0CF8693F-D597-4224-8497-D838764CDCB7}"/>
              </a:ext>
            </a:extLst>
          </p:cNvPr>
          <p:cNvSpPr>
            <a:spLocks noGrp="1" noChangeArrowheads="1"/>
          </p:cNvSpPr>
          <p:nvPr>
            <p:ph type="dt" sz="half" idx="2"/>
          </p:nvPr>
        </p:nvSpPr>
        <p:spPr bwMode="auto">
          <a:xfrm>
            <a:off x="684213" y="6381750"/>
            <a:ext cx="1905000" cy="457200"/>
          </a:xfrm>
          <a:prstGeom prst="rect">
            <a:avLst/>
          </a:prstGeom>
          <a:noFill/>
          <a:ln>
            <a:noFill/>
          </a:ln>
          <a:effectLst/>
        </p:spPr>
        <p:txBody>
          <a:bodyPr vert="horz" wrap="square" lIns="91440" tIns="45720" rIns="91440" bIns="45720" numCol="1" anchor="t" anchorCtr="0" compatLnSpc="1"/>
          <a:lstStyle>
            <a:lvl1pPr eaLnBrk="1" hangingPunct="1">
              <a:spcBef>
                <a:spcPct val="0"/>
              </a:spcBef>
              <a:defRPr sz="1400" b="1">
                <a:ea typeface="黑体" panose="02010609060101010101" pitchFamily="49" charset="-122"/>
              </a:defRPr>
            </a:lvl1pPr>
          </a:lstStyle>
          <a:p>
            <a:pPr>
              <a:defRPr/>
            </a:pPr>
            <a:fld id="{05CDBC4A-8595-4848-AEDC-2B5DD608F2D5}" type="datetime1">
              <a:rPr lang="zh-CN" altLang="en-US"/>
              <a:pPr>
                <a:defRPr/>
              </a:pPr>
              <a:t>2021/11/22</a:t>
            </a:fld>
            <a:endParaRPr lang="en-US" altLang="zh-CN"/>
          </a:p>
        </p:txBody>
      </p:sp>
      <p:sp>
        <p:nvSpPr>
          <p:cNvPr id="724997" name="Rectangle 5">
            <a:extLst>
              <a:ext uri="{FF2B5EF4-FFF2-40B4-BE49-F238E27FC236}">
                <a16:creationId xmlns:a16="http://schemas.microsoft.com/office/drawing/2014/main" id="{E5669228-D8D3-417C-8EE9-6A2D96D30B97}"/>
              </a:ext>
            </a:extLst>
          </p:cNvPr>
          <p:cNvSpPr>
            <a:spLocks noGrp="1" noChangeArrowheads="1"/>
          </p:cNvSpPr>
          <p:nvPr>
            <p:ph type="ftr" sz="quarter" idx="3"/>
          </p:nvPr>
        </p:nvSpPr>
        <p:spPr bwMode="auto">
          <a:xfrm>
            <a:off x="3124200" y="6356350"/>
            <a:ext cx="2895600" cy="45720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defRPr sz="1400" b="1">
                <a:ea typeface="黑体" panose="02010609060101010101" pitchFamily="49" charset="-122"/>
              </a:defRPr>
            </a:lvl1pPr>
          </a:lstStyle>
          <a:p>
            <a:pPr>
              <a:defRPr/>
            </a:pPr>
            <a:r>
              <a:rPr lang="zh-CN" altLang="en-US"/>
              <a:t>计算机应用技术研究所</a:t>
            </a:r>
          </a:p>
        </p:txBody>
      </p:sp>
      <p:sp>
        <p:nvSpPr>
          <p:cNvPr id="724998" name="Rectangle 6">
            <a:extLst>
              <a:ext uri="{FF2B5EF4-FFF2-40B4-BE49-F238E27FC236}">
                <a16:creationId xmlns:a16="http://schemas.microsoft.com/office/drawing/2014/main" id="{99CC2AF1-742D-4696-A602-5937CCE2F6FE}"/>
              </a:ext>
            </a:extLst>
          </p:cNvPr>
          <p:cNvSpPr>
            <a:spLocks noGrp="1" noChangeArrowheads="1"/>
          </p:cNvSpPr>
          <p:nvPr>
            <p:ph type="sldNum" sz="quarter" idx="4"/>
          </p:nvPr>
        </p:nvSpPr>
        <p:spPr bwMode="auto">
          <a:xfrm>
            <a:off x="6553200" y="635635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1" noProof="1"/>
            </a:lvl1pPr>
          </a:lstStyle>
          <a:p>
            <a:pPr>
              <a:defRPr/>
            </a:pPr>
            <a:fld id="{7B2EE7B2-E485-4D09-BECF-1D3D30B83999}" type="slidenum">
              <a:rPr altLang="zh-CN"/>
              <a:pPr>
                <a:defRPr/>
              </a:pPr>
              <a:t>‹#›</a:t>
            </a:fld>
            <a:endParaRPr lang="zh-CN" altLang="zh-CN"/>
          </a:p>
        </p:txBody>
      </p:sp>
      <p:pic>
        <p:nvPicPr>
          <p:cNvPr id="2055" name="Picture 7" descr="12副本1">
            <a:extLst>
              <a:ext uri="{FF2B5EF4-FFF2-40B4-BE49-F238E27FC236}">
                <a16:creationId xmlns:a16="http://schemas.microsoft.com/office/drawing/2014/main" id="{6B584A62-A97A-401D-BFE4-9D4FE13F58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588" y="658813"/>
            <a:ext cx="9969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transition/>
  <p:hf sldNum="0"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Blip>
          <a:blip r:embed="rId15"/>
        </a:buBlip>
        <a:defRPr sz="24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Blip>
          <a:blip r:embed="rId15"/>
        </a:buBlip>
        <a:defRPr sz="2000" kern="1200">
          <a:solidFill>
            <a:schemeClr val="tx1"/>
          </a:solidFill>
          <a:latin typeface="+mj-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j-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j-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75000">
              <a:srgbClr val="F8FBF7"/>
            </a:gs>
            <a:gs pos="100000">
              <a:srgbClr val="DFEBD7"/>
            </a:gs>
          </a:gsLst>
          <a:lin ang="5400000"/>
        </a:gra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3622E7D-5383-4BFF-9170-179A9FCAF379}"/>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3075" name="Rectangle 3">
            <a:extLst>
              <a:ext uri="{FF2B5EF4-FFF2-40B4-BE49-F238E27FC236}">
                <a16:creationId xmlns:a16="http://schemas.microsoft.com/office/drawing/2014/main" id="{B564627B-B06D-4696-874C-EA24C7A06568}"/>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3076" name="Text Box 920">
            <a:extLst>
              <a:ext uri="{FF2B5EF4-FFF2-40B4-BE49-F238E27FC236}">
                <a16:creationId xmlns:a16="http://schemas.microsoft.com/office/drawing/2014/main" id="{069FBE4A-4B5E-41AD-9330-AD5CF21E739B}"/>
              </a:ext>
            </a:extLst>
          </p:cNvPr>
          <p:cNvSpPr txBox="1">
            <a:spLocks noChangeArrowheads="1"/>
          </p:cNvSpPr>
          <p:nvPr/>
        </p:nvSpPr>
        <p:spPr bwMode="auto">
          <a:xfrm>
            <a:off x="3203575" y="6421438"/>
            <a:ext cx="25923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Li Shujie,   </a:t>
            </a:r>
            <a:r>
              <a:rPr lang="zh-CN" altLang="en-US" sz="900">
                <a:solidFill>
                  <a:srgbClr val="777777"/>
                </a:solidFill>
                <a:latin typeface="Berlin Sans FB" panose="020E0602020502020306" pitchFamily="34" charset="0"/>
                <a:ea typeface="Gungsuh" pitchFamily="18" charset="-127"/>
                <a:sym typeface="+mn-ea"/>
              </a:rPr>
              <a:t>20</a:t>
            </a:r>
            <a:r>
              <a:rPr lang="en-US" altLang="zh-CN" sz="900">
                <a:solidFill>
                  <a:srgbClr val="777777"/>
                </a:solidFill>
                <a:latin typeface="Berlin Sans FB" panose="020E0602020502020306" pitchFamily="34" charset="0"/>
                <a:ea typeface="Gungsuh" pitchFamily="18" charset="-127"/>
                <a:sym typeface="+mn-ea"/>
              </a:rPr>
              <a:t>16</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Hefei University of Technology ,</a:t>
            </a:r>
          </a:p>
          <a:p>
            <a:pPr algn="ctr">
              <a:lnSpc>
                <a:spcPct val="75000"/>
              </a:lnSpc>
              <a:defRPr/>
            </a:pPr>
            <a:r>
              <a:rPr lang="en-US" altLang="zh-CN" sz="900">
                <a:solidFill>
                  <a:srgbClr val="777777"/>
                </a:solidFill>
                <a:latin typeface="Berlin Sans FB" panose="020E0602020502020306" pitchFamily="34" charset="0"/>
                <a:ea typeface="Gungsuh" pitchFamily="18" charset="-127"/>
                <a:sym typeface="+mn-ea"/>
              </a:rPr>
              <a:t>School of Computer and Information</a:t>
            </a:r>
            <a:endParaRPr lang="zh-CN" altLang="en-US" sz="900">
              <a:solidFill>
                <a:srgbClr val="777777"/>
              </a:solidFill>
              <a:latin typeface="Berlin Sans FB" panose="020E0602020502020306" pitchFamily="34" charset="0"/>
              <a:ea typeface="Gungsuh" pitchFamily="18" charset="-127"/>
              <a:sym typeface="+mn-ea"/>
            </a:endParaRPr>
          </a:p>
        </p:txBody>
      </p:sp>
      <p:cxnSp>
        <p:nvCxnSpPr>
          <p:cNvPr id="3077" name="直接连接符 11">
            <a:extLst>
              <a:ext uri="{FF2B5EF4-FFF2-40B4-BE49-F238E27FC236}">
                <a16:creationId xmlns:a16="http://schemas.microsoft.com/office/drawing/2014/main" id="{065B8217-5FF9-4AE8-BC4D-FB2069D6ABC8}"/>
              </a:ext>
            </a:extLst>
          </p:cNvPr>
          <p:cNvCxnSpPr>
            <a:cxnSpLocks noChangeShapeType="1"/>
          </p:cNvCxnSpPr>
          <p:nvPr userDrawn="1"/>
        </p:nvCxnSpPr>
        <p:spPr bwMode="auto">
          <a:xfrm>
            <a:off x="111125"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cxnSp>
        <p:nvCxnSpPr>
          <p:cNvPr id="3078" name="直接连接符 14">
            <a:extLst>
              <a:ext uri="{FF2B5EF4-FFF2-40B4-BE49-F238E27FC236}">
                <a16:creationId xmlns:a16="http://schemas.microsoft.com/office/drawing/2014/main" id="{03F09FD3-0FD8-4490-B269-076EC9D9F85B}"/>
              </a:ext>
            </a:extLst>
          </p:cNvPr>
          <p:cNvCxnSpPr>
            <a:cxnSpLocks noChangeShapeType="1"/>
          </p:cNvCxnSpPr>
          <p:nvPr userDrawn="1"/>
        </p:nvCxnSpPr>
        <p:spPr bwMode="auto">
          <a:xfrm>
            <a:off x="9036050" y="404813"/>
            <a:ext cx="4763" cy="6016625"/>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cxnSp>
        <p:nvCxnSpPr>
          <p:cNvPr id="3079" name="直接连接符 15">
            <a:extLst>
              <a:ext uri="{FF2B5EF4-FFF2-40B4-BE49-F238E27FC236}">
                <a16:creationId xmlns:a16="http://schemas.microsoft.com/office/drawing/2014/main" id="{3F5E67E6-982A-498E-AC4C-F4D242D66D27}"/>
              </a:ext>
            </a:extLst>
          </p:cNvPr>
          <p:cNvCxnSpPr>
            <a:cxnSpLocks noChangeShapeType="1"/>
          </p:cNvCxnSpPr>
          <p:nvPr userDrawn="1"/>
        </p:nvCxnSpPr>
        <p:spPr bwMode="auto">
          <a:xfrm flipH="1">
            <a:off x="115888" y="6421438"/>
            <a:ext cx="8924925"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cxnSp>
        <p:nvCxnSpPr>
          <p:cNvPr id="3080" name="直接连接符 19">
            <a:extLst>
              <a:ext uri="{FF2B5EF4-FFF2-40B4-BE49-F238E27FC236}">
                <a16:creationId xmlns:a16="http://schemas.microsoft.com/office/drawing/2014/main" id="{92F42DB4-697D-4907-BC50-DAF87CDE9F58}"/>
              </a:ext>
            </a:extLst>
          </p:cNvPr>
          <p:cNvCxnSpPr>
            <a:cxnSpLocks noChangeShapeType="1"/>
          </p:cNvCxnSpPr>
          <p:nvPr userDrawn="1"/>
        </p:nvCxnSpPr>
        <p:spPr bwMode="auto">
          <a:xfrm flipH="1">
            <a:off x="5508625" y="404813"/>
            <a:ext cx="35321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cxnSp>
        <p:nvCxnSpPr>
          <p:cNvPr id="3081" name="直接连接符 25">
            <a:extLst>
              <a:ext uri="{FF2B5EF4-FFF2-40B4-BE49-F238E27FC236}">
                <a16:creationId xmlns:a16="http://schemas.microsoft.com/office/drawing/2014/main" id="{E1A51E38-642D-4B9A-A59E-A92FE194004B}"/>
              </a:ext>
            </a:extLst>
          </p:cNvPr>
          <p:cNvCxnSpPr>
            <a:cxnSpLocks noChangeShapeType="1"/>
          </p:cNvCxnSpPr>
          <p:nvPr userDrawn="1"/>
        </p:nvCxnSpPr>
        <p:spPr bwMode="auto">
          <a:xfrm flipH="1">
            <a:off x="111125" y="404813"/>
            <a:ext cx="649288" cy="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cxnSp>
        <p:nvCxnSpPr>
          <p:cNvPr id="3082" name="直接连接符 28">
            <a:extLst>
              <a:ext uri="{FF2B5EF4-FFF2-40B4-BE49-F238E27FC236}">
                <a16:creationId xmlns:a16="http://schemas.microsoft.com/office/drawing/2014/main" id="{BFD2C25F-348D-4CDD-91B4-047F9A75361E}"/>
              </a:ext>
            </a:extLst>
          </p:cNvPr>
          <p:cNvCxnSpPr>
            <a:cxnSpLocks noChangeShapeType="1"/>
          </p:cNvCxnSpPr>
          <p:nvPr userDrawn="1"/>
        </p:nvCxnSpPr>
        <p:spPr bwMode="auto">
          <a:xfrm>
            <a:off x="760413" y="188913"/>
            <a:ext cx="0" cy="431800"/>
          </a:xfrm>
          <a:prstGeom prst="line">
            <a:avLst/>
          </a:prstGeom>
          <a:noFill/>
          <a:ln w="34925">
            <a:solidFill>
              <a:srgbClr val="85B365"/>
            </a:solidFill>
            <a:round/>
            <a:headEnd/>
            <a:tailEnd/>
          </a:ln>
          <a:extLst>
            <a:ext uri="{909E8E84-426E-40DD-AFC4-6F175D3DCCD1}">
              <a14:hiddenFill xmlns:a14="http://schemas.microsoft.com/office/drawing/2010/main">
                <a:noFill/>
              </a14:hiddenFill>
            </a:ext>
          </a:extLst>
        </p:spPr>
      </p:cxnSp>
      <p:sp>
        <p:nvSpPr>
          <p:cNvPr id="11" name="Rectangle 931">
            <a:extLst>
              <a:ext uri="{FF2B5EF4-FFF2-40B4-BE49-F238E27FC236}">
                <a16:creationId xmlns:a16="http://schemas.microsoft.com/office/drawing/2014/main" id="{8C2332F5-0708-448D-843C-3E66717DCC68}"/>
              </a:ext>
            </a:extLst>
          </p:cNvPr>
          <p:cNvSpPr>
            <a:spLocks noGrp="1" noChangeArrowheads="1"/>
          </p:cNvSpPr>
          <p:nvPr>
            <p:ph type="ftr" sz="quarter" idx="3"/>
          </p:nvPr>
        </p:nvSpPr>
        <p:spPr bwMode="gray">
          <a:xfrm>
            <a:off x="6516688" y="6237288"/>
            <a:ext cx="2524125" cy="319087"/>
          </a:xfrm>
          <a:prstGeom prst="rect">
            <a:avLst/>
          </a:prstGeom>
          <a:solidFill>
            <a:schemeClr val="bg1">
              <a:lumMod val="95000"/>
            </a:schemeClr>
          </a:solidFill>
          <a:ln>
            <a:noFill/>
          </a:ln>
          <a:effectLst/>
        </p:spPr>
        <p:txBody>
          <a:bodyPr vert="horz" wrap="square" lIns="91440" tIns="45720" rIns="91440" bIns="45720" numCol="1" anchor="t" anchorCtr="0" compatLnSpc="1"/>
          <a:lstStyle>
            <a:lvl1pPr algn="l" eaLnBrk="1" hangingPunct="1">
              <a:buFont typeface="Arial" panose="020B0604020202020204" pitchFamily="34" charset="0"/>
              <a:buNone/>
              <a:defRPr sz="1600" b="1" i="1">
                <a:solidFill>
                  <a:schemeClr val="tx1"/>
                </a:solidFill>
                <a:effectLst>
                  <a:outerShdw blurRad="38100" dist="38100" dir="2700000" algn="tl">
                    <a:srgbClr val="C0C0C0"/>
                  </a:outerShdw>
                </a:effectLst>
                <a:latin typeface="Georgia" panose="02040502050405020303" pitchFamily="18" charset="0"/>
                <a:ea typeface="华文楷体" panose="02010600040101010101" pitchFamily="2" charset="-122"/>
              </a:defRPr>
            </a:lvl1pPr>
          </a:lstStyle>
          <a:p>
            <a:pPr>
              <a:defRPr/>
            </a:pPr>
            <a:r>
              <a:rPr lang="en-US" altLang="zh-CN"/>
              <a:t>C</a:t>
            </a:r>
            <a:r>
              <a:rPr lang="en-US" altLang="en-US"/>
              <a:t>hapter</a:t>
            </a:r>
            <a:r>
              <a:rPr lang="en-US" altLang="zh-CN"/>
              <a:t>7  </a:t>
            </a:r>
            <a:r>
              <a:rPr lang="zh-CN" altLang="en-US"/>
              <a:t>特殊关系</a:t>
            </a:r>
          </a:p>
        </p:txBody>
      </p:sp>
      <p:pic>
        <p:nvPicPr>
          <p:cNvPr id="3084" name="Picture 2">
            <a:extLst>
              <a:ext uri="{FF2B5EF4-FFF2-40B4-BE49-F238E27FC236}">
                <a16:creationId xmlns:a16="http://schemas.microsoft.com/office/drawing/2014/main" id="{97C02168-CE5B-4FA9-A60F-C42B33645FBB}"/>
              </a:ext>
            </a:extLst>
          </p:cNvPr>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0538" y="-6350"/>
            <a:ext cx="10080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626408"/>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2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2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3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3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3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4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4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4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4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4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4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14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4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5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5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5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5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15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5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6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6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6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6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7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7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7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wmf"/></Relationships>
</file>

<file path=ppt/slides/_rels/slide4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wmf"/><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1">
            <a:extLst>
              <a:ext uri="{FF2B5EF4-FFF2-40B4-BE49-F238E27FC236}">
                <a16:creationId xmlns:a16="http://schemas.microsoft.com/office/drawing/2014/main" id="{0AFDA346-B5D6-44FE-B2AF-7A9FD1F73E3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fld id="{1304C1DC-6F71-40B8-A787-B2710341FE58}" type="datetime1">
              <a:rPr lang="zh-CN" altLang="en-US" sz="1400" smtClean="0">
                <a:solidFill>
                  <a:srgbClr val="FF0000"/>
                </a:solidFill>
                <a:latin typeface="黑体" panose="02010609060101010101" pitchFamily="49" charset="-122"/>
                <a:ea typeface="黑体" panose="02010609060101010101" pitchFamily="49" charset="-122"/>
              </a:rPr>
              <a:pPr>
                <a:spcBef>
                  <a:spcPct val="0"/>
                </a:spcBef>
                <a:buFontTx/>
                <a:buNone/>
              </a:pPr>
              <a:t>2021/11/22</a:t>
            </a:fld>
            <a:endParaRPr lang="zh-CN" altLang="en-US" sz="1400">
              <a:solidFill>
                <a:srgbClr val="FF0000"/>
              </a:solidFill>
              <a:latin typeface="黑体" panose="02010609060101010101" pitchFamily="49" charset="-122"/>
              <a:ea typeface="黑体" panose="02010609060101010101" pitchFamily="49" charset="-122"/>
            </a:endParaRPr>
          </a:p>
        </p:txBody>
      </p:sp>
      <p:sp>
        <p:nvSpPr>
          <p:cNvPr id="16387" name="页脚占位符 2">
            <a:extLst>
              <a:ext uri="{FF2B5EF4-FFF2-40B4-BE49-F238E27FC236}">
                <a16:creationId xmlns:a16="http://schemas.microsoft.com/office/drawing/2014/main" id="{83206200-F598-4AC5-95A4-F4B365D74856}"/>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r>
              <a:rPr lang="zh-CN" altLang="en-US" sz="1400">
                <a:solidFill>
                  <a:srgbClr val="FF0000"/>
                </a:solidFill>
                <a:latin typeface="黑体" panose="02010609060101010101" pitchFamily="49" charset="-122"/>
                <a:ea typeface="黑体" panose="02010609060101010101" pitchFamily="49" charset="-122"/>
              </a:rPr>
              <a:t>计算机应用技术研究所</a:t>
            </a:r>
          </a:p>
        </p:txBody>
      </p:sp>
      <p:sp>
        <p:nvSpPr>
          <p:cNvPr id="16388" name="灯片编号占位符 3">
            <a:extLst>
              <a:ext uri="{FF2B5EF4-FFF2-40B4-BE49-F238E27FC236}">
                <a16:creationId xmlns:a16="http://schemas.microsoft.com/office/drawing/2014/main" id="{8E665920-3703-488F-A154-A28CDECF5B5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fld id="{E18EE8A1-D51D-402E-8BB7-A15F404E1247}" type="slidenum">
              <a:rPr altLang="zh-CN" sz="1400" smtClean="0">
                <a:solidFill>
                  <a:srgbClr val="FF0000"/>
                </a:solidFill>
                <a:latin typeface="黑体" panose="02010609060101010101" pitchFamily="49" charset="-122"/>
                <a:ea typeface="黑体" panose="02010609060101010101" pitchFamily="49" charset="-122"/>
              </a:rPr>
              <a:pPr>
                <a:spcBef>
                  <a:spcPct val="0"/>
                </a:spcBef>
                <a:buFontTx/>
                <a:buNone/>
              </a:pPr>
              <a:t>1</a:t>
            </a:fld>
            <a:endParaRPr lang="zh-CN" altLang="zh-CN" sz="1400">
              <a:solidFill>
                <a:srgbClr val="FF0000"/>
              </a:solidFill>
              <a:latin typeface="黑体" panose="02010609060101010101" pitchFamily="49" charset="-122"/>
              <a:ea typeface="黑体" panose="02010609060101010101" pitchFamily="49" charset="-122"/>
            </a:endParaRPr>
          </a:p>
        </p:txBody>
      </p:sp>
      <p:sp>
        <p:nvSpPr>
          <p:cNvPr id="16389" name="页脚占位符 3">
            <a:extLst>
              <a:ext uri="{FF2B5EF4-FFF2-40B4-BE49-F238E27FC236}">
                <a16:creationId xmlns:a16="http://schemas.microsoft.com/office/drawing/2014/main" id="{41D51581-93A0-454C-8356-7ACEE3531284}"/>
              </a:ext>
            </a:extLst>
          </p:cNvPr>
          <p:cNvSpPr txBox="1">
            <a:spLocks noGrp="1" noChangeArrowheads="1"/>
          </p:cNvSpPr>
          <p:nvPr/>
        </p:nvSpPr>
        <p:spPr bwMode="auto">
          <a:xfrm>
            <a:off x="609600" y="6470650"/>
            <a:ext cx="53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a:spcBef>
                <a:spcPct val="0"/>
              </a:spcBef>
              <a:buFontTx/>
              <a:buNone/>
            </a:pPr>
            <a:fld id="{93255349-001D-4650-9B54-10A7D941BE5D}" type="slidenum">
              <a:rPr lang="en-US" altLang="zh-CN" sz="1000">
                <a:solidFill>
                  <a:schemeClr val="bg1"/>
                </a:solidFill>
                <a:latin typeface="Arial" panose="020B0604020202020204" pitchFamily="34" charset="0"/>
                <a:ea typeface="宋体" panose="02010600030101010101" pitchFamily="2" charset="-122"/>
              </a:rPr>
              <a:pPr algn="r">
                <a:spcBef>
                  <a:spcPct val="0"/>
                </a:spcBef>
                <a:buFontTx/>
                <a:buNone/>
              </a:pPr>
              <a:t>1</a:t>
            </a:fld>
            <a:endParaRPr lang="en-US" altLang="zh-CN" sz="1000">
              <a:solidFill>
                <a:schemeClr val="bg1"/>
              </a:solidFill>
              <a:latin typeface="Arial" panose="020B0604020202020204" pitchFamily="34" charset="0"/>
              <a:ea typeface="宋体" panose="02010600030101010101" pitchFamily="2" charset="-122"/>
            </a:endParaRPr>
          </a:p>
        </p:txBody>
      </p:sp>
      <p:sp>
        <p:nvSpPr>
          <p:cNvPr id="423939" name="Rectangle 3">
            <a:extLst>
              <a:ext uri="{FF2B5EF4-FFF2-40B4-BE49-F238E27FC236}">
                <a16:creationId xmlns:a16="http://schemas.microsoft.com/office/drawing/2014/main" id="{6C7754DE-4F08-4405-99F7-11DD0493DED8}"/>
              </a:ext>
            </a:extLst>
          </p:cNvPr>
          <p:cNvSpPr>
            <a:spLocks noGrp="1" noChangeArrowheads="1"/>
          </p:cNvSpPr>
          <p:nvPr>
            <p:ph type="body" idx="4294967295"/>
          </p:nvPr>
        </p:nvSpPr>
        <p:spPr>
          <a:xfrm>
            <a:off x="706438" y="1412875"/>
            <a:ext cx="7826375" cy="2514600"/>
          </a:xfrm>
        </p:spPr>
        <p:txBody>
          <a:bodyPr/>
          <a:lstStyle/>
          <a:p>
            <a:pPr marL="400050" indent="-400050" algn="ctr" eaLnBrk="1" hangingPunct="1">
              <a:buFontTx/>
              <a:buNone/>
              <a:defRPr/>
            </a:pPr>
            <a:r>
              <a:rPr kumimoji="1" lang="zh-CN" altLang="en-US" sz="8000" b="1" dirty="0">
                <a:solidFill>
                  <a:schemeClr val="accent2"/>
                </a:solidFill>
                <a:effectLst/>
                <a:ea typeface="隶书" panose="02010509060101010101" pitchFamily="49" charset="-122"/>
              </a:rPr>
              <a:t>离散数学</a:t>
            </a:r>
            <a:endParaRPr kumimoji="1" lang="zh-CN" altLang="en-US" sz="6600" b="1" dirty="0">
              <a:solidFill>
                <a:schemeClr val="accent2"/>
              </a:solidFill>
              <a:effectLst/>
              <a:ea typeface="隶书" panose="02010509060101010101" pitchFamily="49" charset="-122"/>
            </a:endParaRPr>
          </a:p>
          <a:p>
            <a:pPr marL="400050" indent="-400050" algn="ctr" eaLnBrk="1" hangingPunct="1">
              <a:buFontTx/>
              <a:buNone/>
              <a:defRPr/>
            </a:pPr>
            <a:r>
              <a:rPr kumimoji="1" lang="en-US" altLang="zh-CN" sz="6600" dirty="0">
                <a:solidFill>
                  <a:schemeClr val="accent2"/>
                </a:solidFill>
                <a:effectLst/>
                <a:latin typeface="Times New Roman" panose="02020603050405020304" pitchFamily="18" charset="0"/>
                <a:ea typeface="华文行楷" panose="02010800040101010101" pitchFamily="2" charset="-122"/>
              </a:rPr>
              <a:t>Discrete Mathematics</a:t>
            </a:r>
            <a:r>
              <a:rPr kumimoji="1" lang="en-US" altLang="zh-CN" sz="3600" b="1" dirty="0">
                <a:ea typeface="宋体" panose="02010600030101010101" pitchFamily="2" charset="-122"/>
              </a:rPr>
              <a:t> </a:t>
            </a:r>
          </a:p>
        </p:txBody>
      </p:sp>
      <p:sp>
        <p:nvSpPr>
          <p:cNvPr id="16391" name="Text Box 4">
            <a:extLst>
              <a:ext uri="{FF2B5EF4-FFF2-40B4-BE49-F238E27FC236}">
                <a16:creationId xmlns:a16="http://schemas.microsoft.com/office/drawing/2014/main" id="{C5F1BAD7-AB77-400B-B7F3-D061E9EB98EB}"/>
              </a:ext>
            </a:extLst>
          </p:cNvPr>
          <p:cNvSpPr txBox="1">
            <a:spLocks noChangeArrowheads="1"/>
          </p:cNvSpPr>
          <p:nvPr/>
        </p:nvSpPr>
        <p:spPr bwMode="auto">
          <a:xfrm>
            <a:off x="1169988" y="4343400"/>
            <a:ext cx="6858000"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0050" indent="-40005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spcAft>
                <a:spcPct val="20000"/>
              </a:spcAft>
              <a:buClr>
                <a:srgbClr val="228A88"/>
              </a:buClr>
              <a:buFontTx/>
              <a:buNone/>
            </a:pPr>
            <a:endParaRPr lang="en-US" altLang="zh-CN" sz="3200" b="1" dirty="0">
              <a:latin typeface="黑体" panose="02010609060101010101" pitchFamily="49" charset="-122"/>
              <a:ea typeface="黑体" panose="02010609060101010101" pitchFamily="49" charset="-122"/>
            </a:endParaRPr>
          </a:p>
          <a:p>
            <a:pPr algn="ctr" eaLnBrk="1" hangingPunct="1">
              <a:spcBef>
                <a:spcPct val="50000"/>
              </a:spcBef>
              <a:spcAft>
                <a:spcPct val="20000"/>
              </a:spcAft>
              <a:buClr>
                <a:srgbClr val="228A88"/>
              </a:buClr>
              <a:buFontTx/>
              <a:buNone/>
            </a:pPr>
            <a:r>
              <a:rPr lang="zh-CN" altLang="en-US" sz="2800" b="1" dirty="0">
                <a:latin typeface="黑体" panose="02010609060101010101" pitchFamily="49" charset="-122"/>
                <a:ea typeface="黑体" panose="02010609060101010101" pitchFamily="49" charset="-122"/>
              </a:rPr>
              <a:t>合肥工业大学计算机与信息学院</a:t>
            </a:r>
          </a:p>
        </p:txBody>
      </p:sp>
      <p:pic>
        <p:nvPicPr>
          <p:cNvPr id="16392" name="Picture 6">
            <a:extLst>
              <a:ext uri="{FF2B5EF4-FFF2-40B4-BE49-F238E27FC236}">
                <a16:creationId xmlns:a16="http://schemas.microsoft.com/office/drawing/2014/main" id="{1CFB9502-9968-4278-8873-AFA371849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549275"/>
            <a:ext cx="1401762"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a:extLst>
              <a:ext uri="{FF2B5EF4-FFF2-40B4-BE49-F238E27FC236}">
                <a16:creationId xmlns:a16="http://schemas.microsoft.com/office/drawing/2014/main" id="{931E13D3-1071-4258-BEC7-B8394FCCF51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B2921FF-F18B-4831-9008-AF0676DD197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6627" name="Text Box 2">
            <a:extLst>
              <a:ext uri="{FF2B5EF4-FFF2-40B4-BE49-F238E27FC236}">
                <a16:creationId xmlns:a16="http://schemas.microsoft.com/office/drawing/2014/main" id="{089E36F9-88B3-4703-9390-B2A32AD33C9D}"/>
              </a:ext>
            </a:extLst>
          </p:cNvPr>
          <p:cNvSpPr txBox="1">
            <a:spLocks noChangeArrowheads="1"/>
          </p:cNvSpPr>
          <p:nvPr/>
        </p:nvSpPr>
        <p:spPr bwMode="auto">
          <a:xfrm>
            <a:off x="1258888" y="7651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26628" name="Picture 6">
            <a:extLst>
              <a:ext uri="{FF2B5EF4-FFF2-40B4-BE49-F238E27FC236}">
                <a16:creationId xmlns:a16="http://schemas.microsoft.com/office/drawing/2014/main" id="{70BBFC81-EC2D-4882-91B2-28B96E20B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QQ截图20151101140635">
            <a:extLst>
              <a:ext uri="{FF2B5EF4-FFF2-40B4-BE49-F238E27FC236}">
                <a16:creationId xmlns:a16="http://schemas.microsoft.com/office/drawing/2014/main" id="{E6A3785A-8F98-4921-8148-96521EB46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16113"/>
            <a:ext cx="7705725"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3">
            <a:extLst>
              <a:ext uri="{FF2B5EF4-FFF2-40B4-BE49-F238E27FC236}">
                <a16:creationId xmlns:a16="http://schemas.microsoft.com/office/drawing/2014/main" id="{393B3A3E-8178-4075-A7E1-10D460567DD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5F54C99-D06B-4E3E-B602-6B805D3380D6}"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21859" name="页脚占位符 4">
            <a:extLst>
              <a:ext uri="{FF2B5EF4-FFF2-40B4-BE49-F238E27FC236}">
                <a16:creationId xmlns:a16="http://schemas.microsoft.com/office/drawing/2014/main" id="{0E33D651-363B-4CE2-A181-E9F7D6E5CF1F}"/>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21860" name="灯片编号占位符 5">
            <a:extLst>
              <a:ext uri="{FF2B5EF4-FFF2-40B4-BE49-F238E27FC236}">
                <a16:creationId xmlns:a16="http://schemas.microsoft.com/office/drawing/2014/main" id="{CD60A59C-DDB3-46D7-BCD8-E0F6E618FC78}"/>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BB778FD4-DE31-4452-9102-7444365BF1D8}"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100</a:t>
            </a:fld>
            <a:endParaRPr lang="en-US" altLang="zh-CN" sz="1400" b="1">
              <a:latin typeface="Times New Roman" panose="02020603050405020304" pitchFamily="18" charset="0"/>
              <a:ea typeface="宋体" panose="02010600030101010101" pitchFamily="2" charset="-122"/>
            </a:endParaRPr>
          </a:p>
        </p:txBody>
      </p:sp>
      <p:sp>
        <p:nvSpPr>
          <p:cNvPr id="121861" name="Text Box 2">
            <a:extLst>
              <a:ext uri="{FF2B5EF4-FFF2-40B4-BE49-F238E27FC236}">
                <a16:creationId xmlns:a16="http://schemas.microsoft.com/office/drawing/2014/main" id="{2FC2428B-23AA-4E31-A2CA-55D01D437EB3}"/>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偏序关系与元素比较</a:t>
            </a:r>
          </a:p>
        </p:txBody>
      </p:sp>
      <p:sp>
        <p:nvSpPr>
          <p:cNvPr id="121862" name="Rectangle 3">
            <a:extLst>
              <a:ext uri="{FF2B5EF4-FFF2-40B4-BE49-F238E27FC236}">
                <a16:creationId xmlns:a16="http://schemas.microsoft.com/office/drawing/2014/main" id="{C2B055CE-0D39-4EF6-AAE5-D527D1CEC448}"/>
              </a:ext>
            </a:extLst>
          </p:cNvPr>
          <p:cNvSpPr>
            <a:spLocks noGrp="1" noChangeArrowheads="1"/>
          </p:cNvSpPr>
          <p:nvPr>
            <p:ph type="body" idx="4294967295"/>
          </p:nvPr>
        </p:nvSpPr>
        <p:spPr>
          <a:xfrm>
            <a:off x="2195513" y="2636838"/>
            <a:ext cx="4608512" cy="2592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prstTxWarp prst="textNoShape">
              <a:avLst/>
            </a:prstTxWarp>
          </a:bodyPr>
          <a:lstStyle/>
          <a:p>
            <a:pPr eaLnBrk="1" hangingPunct="1">
              <a:lnSpc>
                <a:spcPct val="155000"/>
              </a:lnSpc>
              <a:buFont typeface="Wingdings" panose="05000000000000000000" pitchFamily="2" charset="2"/>
              <a:buChar char="J"/>
            </a:pPr>
            <a:r>
              <a:rPr lang="en-US" altLang="zh-CN" sz="3200" b="1">
                <a:solidFill>
                  <a:srgbClr val="0000FF"/>
                </a:solidFill>
                <a:effectLst/>
                <a:latin typeface="黑体" panose="02010609060101010101" pitchFamily="49" charset="-122"/>
                <a:ea typeface="黑体" panose="02010609060101010101" pitchFamily="49" charset="-122"/>
              </a:rPr>
              <a:t> </a:t>
            </a:r>
            <a:r>
              <a:rPr lang="zh-CN" altLang="en-US" sz="3200" b="1">
                <a:solidFill>
                  <a:srgbClr val="0000FF"/>
                </a:solidFill>
                <a:effectLst/>
                <a:latin typeface="黑体" panose="02010609060101010101" pitchFamily="49" charset="-122"/>
                <a:ea typeface="黑体" panose="02010609060101010101" pitchFamily="49" charset="-122"/>
              </a:rPr>
              <a:t>偏序关系与哈斯图</a:t>
            </a:r>
          </a:p>
          <a:p>
            <a:pPr eaLnBrk="1" hangingPunct="1">
              <a:lnSpc>
                <a:spcPct val="155000"/>
              </a:lnSpc>
              <a:buFont typeface="Wingdings" panose="05000000000000000000" pitchFamily="2" charset="2"/>
              <a:buChar char="4"/>
            </a:pPr>
            <a:r>
              <a:rPr lang="zh-CN" altLang="en-US" sz="3200" b="1">
                <a:effectLst/>
                <a:latin typeface="黑体" panose="02010609060101010101" pitchFamily="49" charset="-122"/>
                <a:ea typeface="黑体" panose="02010609060101010101" pitchFamily="49" charset="-122"/>
              </a:rPr>
              <a:t> 偏序集合的特殊元素</a:t>
            </a:r>
          </a:p>
          <a:p>
            <a:pPr eaLnBrk="1" hangingPunct="1">
              <a:lnSpc>
                <a:spcPct val="155000"/>
              </a:lnSpc>
              <a:buFont typeface="Wingdings" panose="05000000000000000000" pitchFamily="2" charset="2"/>
              <a:buChar char="4"/>
            </a:pPr>
            <a:r>
              <a:rPr lang="zh-CN" altLang="en-US" sz="3200" b="1">
                <a:effectLst/>
                <a:latin typeface="黑体" panose="02010609060101010101" pitchFamily="49" charset="-122"/>
                <a:ea typeface="黑体" panose="02010609060101010101" pitchFamily="49" charset="-122"/>
              </a:rPr>
              <a:t> 全序关系与良序关系</a:t>
            </a:r>
          </a:p>
        </p:txBody>
      </p:sp>
      <p:pic>
        <p:nvPicPr>
          <p:cNvPr id="121863" name="Picture 7">
            <a:extLst>
              <a:ext uri="{FF2B5EF4-FFF2-40B4-BE49-F238E27FC236}">
                <a16:creationId xmlns:a16="http://schemas.microsoft.com/office/drawing/2014/main" id="{085B3066-A409-4A4C-B71C-E06C9D1DE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a:extLst>
              <a:ext uri="{FF2B5EF4-FFF2-40B4-BE49-F238E27FC236}">
                <a16:creationId xmlns:a16="http://schemas.microsoft.com/office/drawing/2014/main" id="{D5D2EE25-29DE-4103-A84B-5254E7AA628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7AD70DF-67AF-4C69-B5E8-C01428DEB7D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2883" name="Rectangle 186">
            <a:extLst>
              <a:ext uri="{FF2B5EF4-FFF2-40B4-BE49-F238E27FC236}">
                <a16:creationId xmlns:a16="http://schemas.microsoft.com/office/drawing/2014/main" id="{71F1D3CE-020F-4871-A396-BDBD6618871D}"/>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22884" name="Text Box 2">
            <a:extLst>
              <a:ext uri="{FF2B5EF4-FFF2-40B4-BE49-F238E27FC236}">
                <a16:creationId xmlns:a16="http://schemas.microsoft.com/office/drawing/2014/main" id="{94863F0D-B20B-42AC-B682-908B4D744E1A}"/>
              </a:ext>
            </a:extLst>
          </p:cNvPr>
          <p:cNvSpPr txBox="1">
            <a:spLocks noChangeArrowheads="1"/>
          </p:cNvSpPr>
          <p:nvPr/>
        </p:nvSpPr>
        <p:spPr bwMode="auto">
          <a:xfrm>
            <a:off x="1258888" y="9302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偏序关系的概念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22885" name="Picture 6">
            <a:extLst>
              <a:ext uri="{FF2B5EF4-FFF2-40B4-BE49-F238E27FC236}">
                <a16:creationId xmlns:a16="http://schemas.microsoft.com/office/drawing/2014/main" id="{7A9C44FB-C557-4FBD-BACF-74BA120F2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C43D014-C25F-4B3E-86DD-1BAAA362B916}"/>
              </a:ext>
            </a:extLst>
          </p:cNvPr>
          <p:cNvSpPr/>
          <p:nvPr/>
        </p:nvSpPr>
        <p:spPr>
          <a:xfrm>
            <a:off x="827088" y="2205038"/>
            <a:ext cx="7993062" cy="3506787"/>
          </a:xfrm>
          <a:prstGeom prst="rect">
            <a:avLst/>
          </a:prstGeom>
          <a:solidFill>
            <a:schemeClr val="accent6">
              <a:lumMod val="75000"/>
            </a:schemeClr>
          </a:solidFill>
        </p:spPr>
        <p:txBody>
          <a:bodyPr>
            <a:spAutoFit/>
          </a:bodyPr>
          <a:lstStyle/>
          <a:p>
            <a:pPr indent="266700">
              <a:lnSpc>
                <a:spcPct val="150000"/>
              </a:lnSpc>
              <a:spcAft>
                <a:spcPts val="0"/>
              </a:spcAft>
              <a:defRPr/>
            </a:pPr>
            <a:r>
              <a:rPr lang="en-US"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0" dirty="0">
                <a:solidFill>
                  <a:srgbClr val="FFFF00"/>
                </a:solidFill>
                <a:latin typeface="Calibri" panose="020F0502020204030204" pitchFamily="34" charset="0"/>
                <a:ea typeface="宋体" panose="02010600030101010101" pitchFamily="2" charset="-122"/>
                <a:cs typeface="宋体" panose="02010600030101010101" pitchFamily="2" charset="-122"/>
              </a:rPr>
              <a:t>次序</a:t>
            </a:r>
            <a:r>
              <a:rPr lang="zh-CN"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是日常生活和工作中经常遇到的一种关系，例如体育竞赛中的排名、全国高校排名、家族的长幼辈分、某单位的行政职位的级别、实数之间的大小关系、集合之间的包含关系、自然数集合上的整除关系等等</a:t>
            </a:r>
            <a:endParaRPr lang="en-US"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endParaRPr>
          </a:p>
          <a:p>
            <a:pPr indent="266700">
              <a:lnSpc>
                <a:spcPct val="150000"/>
              </a:lnSpc>
              <a:spcBef>
                <a:spcPts val="1200"/>
              </a:spcBef>
              <a:spcAft>
                <a:spcPts val="0"/>
              </a:spcAft>
              <a:defRPr/>
            </a:pPr>
            <a:r>
              <a:rPr lang="en-US"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0" dirty="0">
                <a:solidFill>
                  <a:srgbClr val="FFFF00"/>
                </a:solidFill>
                <a:latin typeface="Calibri" panose="020F0502020204030204" pitchFamily="34" charset="0"/>
                <a:ea typeface="宋体" panose="02010600030101010101" pitchFamily="2" charset="-122"/>
                <a:cs typeface="宋体" panose="02010600030101010101" pitchFamily="2" charset="-122"/>
              </a:rPr>
              <a:t>次序关系</a:t>
            </a:r>
            <a:r>
              <a:rPr lang="zh-CN"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刻画的是对象之间</a:t>
            </a:r>
            <a:r>
              <a:rPr lang="zh-CN" altLang="zh-CN" sz="2400" b="1" kern="0" dirty="0">
                <a:solidFill>
                  <a:srgbClr val="FFFF00"/>
                </a:solidFill>
                <a:latin typeface="Calibri" panose="020F0502020204030204" pitchFamily="34" charset="0"/>
                <a:ea typeface="宋体" panose="02010600030101010101" pitchFamily="2" charset="-122"/>
                <a:cs typeface="宋体" panose="02010600030101010101" pitchFamily="2" charset="-122"/>
              </a:rPr>
              <a:t>在某方面差异性</a:t>
            </a:r>
            <a:r>
              <a:rPr lang="zh-CN" altLang="en-US"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的</a:t>
            </a:r>
            <a:r>
              <a:rPr lang="zh-CN"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比较关系。</a:t>
            </a:r>
            <a:r>
              <a:rPr lang="zh-CN" altLang="en-US"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使用</a:t>
            </a:r>
            <a:r>
              <a:rPr lang="zh-CN"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数学方法表示和处理这种</a:t>
            </a:r>
            <a:r>
              <a:rPr lang="zh-CN" altLang="en-US"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次序</a:t>
            </a:r>
            <a:r>
              <a:rPr lang="zh-CN" altLang="zh-CN" sz="2400" b="1" kern="0" dirty="0">
                <a:solidFill>
                  <a:schemeClr val="bg1"/>
                </a:solidFill>
                <a:latin typeface="Calibri" panose="020F0502020204030204" pitchFamily="34" charset="0"/>
                <a:ea typeface="宋体" panose="02010600030101010101" pitchFamily="2" charset="-122"/>
                <a:cs typeface="宋体" panose="02010600030101010101" pitchFamily="2" charset="-122"/>
              </a:rPr>
              <a:t>关系。</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a:extLst>
              <a:ext uri="{FF2B5EF4-FFF2-40B4-BE49-F238E27FC236}">
                <a16:creationId xmlns:a16="http://schemas.microsoft.com/office/drawing/2014/main" id="{E6CE676E-E26E-4FB0-AA68-4A84AD4EFEA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E51CE56-1E4A-4554-ABEA-84A7C7666AF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3907" name="Rectangle 186">
            <a:extLst>
              <a:ext uri="{FF2B5EF4-FFF2-40B4-BE49-F238E27FC236}">
                <a16:creationId xmlns:a16="http://schemas.microsoft.com/office/drawing/2014/main" id="{A9AC5C90-796C-43A0-847E-CEA0A9AA2121}"/>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23908" name="Text Box 2">
            <a:extLst>
              <a:ext uri="{FF2B5EF4-FFF2-40B4-BE49-F238E27FC236}">
                <a16:creationId xmlns:a16="http://schemas.microsoft.com/office/drawing/2014/main" id="{F9C531D1-CCCA-47D6-A2FF-0B9E5D7F956F}"/>
              </a:ext>
            </a:extLst>
          </p:cNvPr>
          <p:cNvSpPr txBox="1">
            <a:spLocks noChangeArrowheads="1"/>
          </p:cNvSpPr>
          <p:nvPr/>
        </p:nvSpPr>
        <p:spPr bwMode="auto">
          <a:xfrm>
            <a:off x="1258888" y="9302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偏序关系的概念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23909" name="Picture 6">
            <a:extLst>
              <a:ext uri="{FF2B5EF4-FFF2-40B4-BE49-F238E27FC236}">
                <a16:creationId xmlns:a16="http://schemas.microsoft.com/office/drawing/2014/main" id="{486749CE-3BA5-450B-B6E5-8CDFAED20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C142A1C-7088-4177-9737-4AC0199A2E72}"/>
              </a:ext>
            </a:extLst>
          </p:cNvPr>
          <p:cNvSpPr>
            <a:spLocks noRot="1" noChangeAspect="1" noMove="1" noResize="1" noEditPoints="1" noAdjustHandles="1" noChangeArrowheads="1" noChangeShapeType="1" noTextEdit="1"/>
          </p:cNvSpPr>
          <p:nvPr/>
        </p:nvSpPr>
        <p:spPr>
          <a:xfrm>
            <a:off x="611560" y="2175290"/>
            <a:ext cx="7848872" cy="3907097"/>
          </a:xfrm>
          <a:prstGeom prst="rect">
            <a:avLst/>
          </a:prstGeom>
          <a:blipFill>
            <a:blip r:embed="rId4"/>
            <a:stretch>
              <a:fillRect l="-1165" r="-1165" b="-2028"/>
            </a:stretch>
          </a:blipFill>
        </p:spPr>
        <p:txBody>
          <a:bodyPr/>
          <a:lstStyle/>
          <a:p>
            <a:pPr>
              <a:defRPr/>
            </a:pPr>
            <a:r>
              <a:rPr lang="zh-CN" altLang="en-US">
                <a:noFill/>
              </a:rPr>
              <a:t> </a:t>
            </a:r>
          </a:p>
        </p:txBody>
      </p:sp>
    </p:spTree>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3">
            <a:extLst>
              <a:ext uri="{FF2B5EF4-FFF2-40B4-BE49-F238E27FC236}">
                <a16:creationId xmlns:a16="http://schemas.microsoft.com/office/drawing/2014/main" id="{18B8056F-0157-4087-B9DE-7882F7F9A80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699EE19-9830-4DA7-AF40-40B3D714015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4931" name="Rectangle 186">
            <a:extLst>
              <a:ext uri="{FF2B5EF4-FFF2-40B4-BE49-F238E27FC236}">
                <a16:creationId xmlns:a16="http://schemas.microsoft.com/office/drawing/2014/main" id="{B64C11EB-37A9-44B6-A478-027355BCDD01}"/>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24932" name="Text Box 2">
            <a:extLst>
              <a:ext uri="{FF2B5EF4-FFF2-40B4-BE49-F238E27FC236}">
                <a16:creationId xmlns:a16="http://schemas.microsoft.com/office/drawing/2014/main" id="{C15E945E-FA9C-4CCB-B1F4-AE9CA14D5A76}"/>
              </a:ext>
            </a:extLst>
          </p:cNvPr>
          <p:cNvSpPr txBox="1">
            <a:spLocks noChangeArrowheads="1"/>
          </p:cNvSpPr>
          <p:nvPr/>
        </p:nvSpPr>
        <p:spPr bwMode="auto">
          <a:xfrm>
            <a:off x="1330325" y="714375"/>
            <a:ext cx="669766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24933" name="Picture 6">
            <a:extLst>
              <a:ext uri="{FF2B5EF4-FFF2-40B4-BE49-F238E27FC236}">
                <a16:creationId xmlns:a16="http://schemas.microsoft.com/office/drawing/2014/main" id="{B49EA46C-029E-4B2F-A488-464D19313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图片 1">
            <a:extLst>
              <a:ext uri="{FF2B5EF4-FFF2-40B4-BE49-F238E27FC236}">
                <a16:creationId xmlns:a16="http://schemas.microsoft.com/office/drawing/2014/main" id="{C2FD8675-F5F5-45CD-81D3-8F19CACAE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870075"/>
            <a:ext cx="71755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5" name="图片 2">
            <a:extLst>
              <a:ext uri="{FF2B5EF4-FFF2-40B4-BE49-F238E27FC236}">
                <a16:creationId xmlns:a16="http://schemas.microsoft.com/office/drawing/2014/main" id="{F489E15B-3ED2-4B82-A164-E6C747D33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122738"/>
            <a:ext cx="681672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3">
            <a:extLst>
              <a:ext uri="{FF2B5EF4-FFF2-40B4-BE49-F238E27FC236}">
                <a16:creationId xmlns:a16="http://schemas.microsoft.com/office/drawing/2014/main" id="{A444B8A5-7971-49BD-83B1-C685CB14923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EB9F6C9-11F6-4970-962D-69E3016E064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5955" name="Rectangle 186">
            <a:extLst>
              <a:ext uri="{FF2B5EF4-FFF2-40B4-BE49-F238E27FC236}">
                <a16:creationId xmlns:a16="http://schemas.microsoft.com/office/drawing/2014/main" id="{F7D8AF1E-7512-4726-A98A-BD6527854AC8}"/>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25956" name="Text Box 2">
            <a:extLst>
              <a:ext uri="{FF2B5EF4-FFF2-40B4-BE49-F238E27FC236}">
                <a16:creationId xmlns:a16="http://schemas.microsoft.com/office/drawing/2014/main" id="{90F81E9A-D024-4332-8424-93C7B25799FA}"/>
              </a:ext>
            </a:extLst>
          </p:cNvPr>
          <p:cNvSpPr txBox="1">
            <a:spLocks noChangeArrowheads="1"/>
          </p:cNvSpPr>
          <p:nvPr/>
        </p:nvSpPr>
        <p:spPr bwMode="auto">
          <a:xfrm>
            <a:off x="1258888" y="930275"/>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偏序关系概念要点</a:t>
            </a:r>
            <a:endParaRPr lang="en-US" altLang="zh-CN" sz="4800" b="1">
              <a:solidFill>
                <a:schemeClr val="bg1"/>
              </a:solidFill>
              <a:latin typeface="宋体" panose="02010600030101010101" pitchFamily="2" charset="-122"/>
              <a:ea typeface="宋体" panose="02010600030101010101" pitchFamily="2" charset="-122"/>
            </a:endParaRPr>
          </a:p>
        </p:txBody>
      </p:sp>
      <p:pic>
        <p:nvPicPr>
          <p:cNvPr id="125957" name="Picture 6">
            <a:extLst>
              <a:ext uri="{FF2B5EF4-FFF2-40B4-BE49-F238E27FC236}">
                <a16:creationId xmlns:a16="http://schemas.microsoft.com/office/drawing/2014/main" id="{C045140C-442F-45C6-8064-15AD4FE78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D7301D8-7952-4611-973B-D99BA4D47B75}"/>
              </a:ext>
            </a:extLst>
          </p:cNvPr>
          <p:cNvSpPr>
            <a:spLocks noRot="1" noChangeAspect="1" noMove="1" noResize="1" noEditPoints="1" noAdjustHandles="1" noChangeArrowheads="1" noChangeShapeType="1" noTextEdit="1"/>
          </p:cNvSpPr>
          <p:nvPr/>
        </p:nvSpPr>
        <p:spPr>
          <a:xfrm>
            <a:off x="899592" y="2067049"/>
            <a:ext cx="7506832" cy="3883755"/>
          </a:xfrm>
          <a:prstGeom prst="rect">
            <a:avLst/>
          </a:prstGeom>
          <a:blipFill>
            <a:blip r:embed="rId4"/>
            <a:stretch>
              <a:fillRect l="-1300" r="-1219" b="-2669"/>
            </a:stretch>
          </a:blipFill>
        </p:spPr>
        <p:txBody>
          <a:bodyPr/>
          <a:lstStyle/>
          <a:p>
            <a:pPr>
              <a:defRPr/>
            </a:pPr>
            <a:r>
              <a:rPr lang="zh-CN" altLang="en-US">
                <a:noFill/>
              </a:rPr>
              <a:t> </a:t>
            </a:r>
          </a:p>
        </p:txBody>
      </p:sp>
    </p:spTree>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a:extLst>
              <a:ext uri="{FF2B5EF4-FFF2-40B4-BE49-F238E27FC236}">
                <a16:creationId xmlns:a16="http://schemas.microsoft.com/office/drawing/2014/main" id="{0CCFA230-8EF7-4C95-9F46-ED581768FD33}"/>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97D67EA-0E29-45B9-B705-E71AD23A235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6979" name="Rectangle 186">
            <a:extLst>
              <a:ext uri="{FF2B5EF4-FFF2-40B4-BE49-F238E27FC236}">
                <a16:creationId xmlns:a16="http://schemas.microsoft.com/office/drawing/2014/main" id="{F2E368F3-234F-480F-87AB-63A8E640A8D4}"/>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26980" name="Picture 6">
            <a:extLst>
              <a:ext uri="{FF2B5EF4-FFF2-40B4-BE49-F238E27FC236}">
                <a16:creationId xmlns:a16="http://schemas.microsoft.com/office/drawing/2014/main" id="{49568DA0-07C2-4AF9-A76A-0728F8C8E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076ADC6-79BD-46CB-9A1E-D42798FC8AF3}"/>
              </a:ext>
            </a:extLst>
          </p:cNvPr>
          <p:cNvSpPr>
            <a:spLocks noRot="1" noChangeAspect="1" noMove="1" noResize="1" noEditPoints="1" noAdjustHandles="1" noChangeArrowheads="1" noChangeShapeType="1" noTextEdit="1"/>
          </p:cNvSpPr>
          <p:nvPr/>
        </p:nvSpPr>
        <p:spPr>
          <a:xfrm>
            <a:off x="539552" y="2204864"/>
            <a:ext cx="7920880" cy="3907095"/>
          </a:xfrm>
          <a:prstGeom prst="rect">
            <a:avLst/>
          </a:prstGeom>
          <a:blipFill>
            <a:blip r:embed="rId4"/>
            <a:stretch>
              <a:fillRect l="-1232" b="-2028"/>
            </a:stretch>
          </a:blipFill>
        </p:spPr>
        <p:txBody>
          <a:bodyPr/>
          <a:lstStyle/>
          <a:p>
            <a:pPr>
              <a:defRPr/>
            </a:pPr>
            <a:r>
              <a:rPr lang="zh-CN" altLang="en-US">
                <a:noFill/>
              </a:rPr>
              <a:t> </a:t>
            </a:r>
          </a:p>
        </p:txBody>
      </p:sp>
      <p:sp>
        <p:nvSpPr>
          <p:cNvPr id="126982" name="Text Box 2">
            <a:extLst>
              <a:ext uri="{FF2B5EF4-FFF2-40B4-BE49-F238E27FC236}">
                <a16:creationId xmlns:a16="http://schemas.microsoft.com/office/drawing/2014/main" id="{29877D07-7A80-4114-81A7-72324145B9D1}"/>
              </a:ext>
            </a:extLst>
          </p:cNvPr>
          <p:cNvSpPr txBox="1">
            <a:spLocks noChangeArrowheads="1"/>
          </p:cNvSpPr>
          <p:nvPr/>
        </p:nvSpPr>
        <p:spPr bwMode="auto">
          <a:xfrm>
            <a:off x="1258888" y="930275"/>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偏序关系概念要点</a:t>
            </a:r>
            <a:endParaRPr lang="en-US" altLang="zh-CN" sz="48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3">
            <a:extLst>
              <a:ext uri="{FF2B5EF4-FFF2-40B4-BE49-F238E27FC236}">
                <a16:creationId xmlns:a16="http://schemas.microsoft.com/office/drawing/2014/main" id="{DF4E832C-1AF9-4D8E-B296-C3AFCE12760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ED86B36-25A2-4761-A69C-FDA4C823412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8003" name="Rectangle 186">
            <a:extLst>
              <a:ext uri="{FF2B5EF4-FFF2-40B4-BE49-F238E27FC236}">
                <a16:creationId xmlns:a16="http://schemas.microsoft.com/office/drawing/2014/main" id="{F01BA122-5B77-4A95-A68C-24B9796DABD1}"/>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28004" name="Picture 6">
            <a:extLst>
              <a:ext uri="{FF2B5EF4-FFF2-40B4-BE49-F238E27FC236}">
                <a16:creationId xmlns:a16="http://schemas.microsoft.com/office/drawing/2014/main" id="{8C9501C9-9F3A-465E-9E14-BC064560D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4B1A271-73D2-43E7-BD2E-6E07643D1A3E}"/>
              </a:ext>
            </a:extLst>
          </p:cNvPr>
          <p:cNvSpPr>
            <a:spLocks noRot="1" noChangeAspect="1" noMove="1" noResize="1" noEditPoints="1" noAdjustHandles="1" noChangeArrowheads="1" noChangeShapeType="1" noTextEdit="1"/>
          </p:cNvSpPr>
          <p:nvPr/>
        </p:nvSpPr>
        <p:spPr>
          <a:xfrm>
            <a:off x="683568" y="2348880"/>
            <a:ext cx="7776864" cy="3283848"/>
          </a:xfrm>
          <a:prstGeom prst="rect">
            <a:avLst/>
          </a:prstGeom>
          <a:blipFill>
            <a:blip r:embed="rId4"/>
            <a:stretch>
              <a:fillRect l="-1176" t="-742" r="-1254" b="-2412"/>
            </a:stretch>
          </a:blipFill>
        </p:spPr>
        <p:txBody>
          <a:bodyPr/>
          <a:lstStyle/>
          <a:p>
            <a:pPr>
              <a:defRPr/>
            </a:pPr>
            <a:r>
              <a:rPr lang="zh-CN" altLang="en-US">
                <a:noFill/>
              </a:rPr>
              <a:t> </a:t>
            </a:r>
          </a:p>
        </p:txBody>
      </p:sp>
      <p:sp>
        <p:nvSpPr>
          <p:cNvPr id="128006" name="Text Box 2">
            <a:extLst>
              <a:ext uri="{FF2B5EF4-FFF2-40B4-BE49-F238E27FC236}">
                <a16:creationId xmlns:a16="http://schemas.microsoft.com/office/drawing/2014/main" id="{F22CA418-B3BF-4DFA-BBA9-8FDC607593D4}"/>
              </a:ext>
            </a:extLst>
          </p:cNvPr>
          <p:cNvSpPr txBox="1">
            <a:spLocks noChangeArrowheads="1"/>
          </p:cNvSpPr>
          <p:nvPr/>
        </p:nvSpPr>
        <p:spPr bwMode="auto">
          <a:xfrm>
            <a:off x="1258888" y="7143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a:extLst>
              <a:ext uri="{FF2B5EF4-FFF2-40B4-BE49-F238E27FC236}">
                <a16:creationId xmlns:a16="http://schemas.microsoft.com/office/drawing/2014/main" id="{2506BC7C-6880-4437-A2AD-3E6258AD663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F785353-8A21-4093-961E-5FD985700F2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29027" name="Rectangle 186">
            <a:extLst>
              <a:ext uri="{FF2B5EF4-FFF2-40B4-BE49-F238E27FC236}">
                <a16:creationId xmlns:a16="http://schemas.microsoft.com/office/drawing/2014/main" id="{AEB7E9FD-69DA-4DA1-9CEB-8C6A72B4DE5B}"/>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29028" name="Picture 6">
            <a:extLst>
              <a:ext uri="{FF2B5EF4-FFF2-40B4-BE49-F238E27FC236}">
                <a16:creationId xmlns:a16="http://schemas.microsoft.com/office/drawing/2014/main" id="{5AC85F38-3EC3-4515-BFED-B329B1A16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9" name="图片 2">
            <a:extLst>
              <a:ext uri="{FF2B5EF4-FFF2-40B4-BE49-F238E27FC236}">
                <a16:creationId xmlns:a16="http://schemas.microsoft.com/office/drawing/2014/main" id="{024EA687-D5E8-41CA-A7C8-AB887D745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068638"/>
            <a:ext cx="7646987"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65ACC4F-C943-427A-A781-E7A553142EAC}"/>
              </a:ext>
            </a:extLst>
          </p:cNvPr>
          <p:cNvSpPr/>
          <p:nvPr/>
        </p:nvSpPr>
        <p:spPr>
          <a:xfrm>
            <a:off x="539750" y="2236788"/>
            <a:ext cx="7127875" cy="584200"/>
          </a:xfrm>
          <a:prstGeom prst="rect">
            <a:avLst/>
          </a:prstGeom>
          <a:solidFill>
            <a:schemeClr val="bg1"/>
          </a:solidFill>
          <a:ln>
            <a:solidFill>
              <a:schemeClr val="bg1"/>
            </a:solidFill>
          </a:ln>
        </p:spPr>
        <p:txBody>
          <a:bodyPr>
            <a:spAutoFit/>
          </a:bodyPr>
          <a:lstStyle/>
          <a:p>
            <a:pPr>
              <a:defRPr/>
            </a:pPr>
            <a:r>
              <a:rPr lang="zh-CN" altLang="zh-CN" b="1" kern="100" dirty="0">
                <a:solidFill>
                  <a:schemeClr val="tx1"/>
                </a:solidFill>
                <a:ea typeface="宋体" panose="02010600030101010101" pitchFamily="2" charset="-122"/>
                <a:cs typeface="Times New Roman" panose="02020603050405020304" pitchFamily="18" charset="0"/>
              </a:rPr>
              <a:t>该</a:t>
            </a:r>
            <a:r>
              <a:rPr lang="zh-CN" altLang="en-US" b="1" kern="100" dirty="0">
                <a:solidFill>
                  <a:schemeClr val="tx1"/>
                </a:solidFill>
                <a:ea typeface="宋体" panose="02010600030101010101" pitchFamily="2" charset="-122"/>
                <a:cs typeface="Times New Roman" panose="02020603050405020304" pitchFamily="18" charset="0"/>
              </a:rPr>
              <a:t>偏序</a:t>
            </a:r>
            <a:r>
              <a:rPr lang="zh-CN" altLang="zh-CN" b="1" kern="100" dirty="0">
                <a:solidFill>
                  <a:schemeClr val="tx1"/>
                </a:solidFill>
                <a:ea typeface="宋体" panose="02010600030101010101" pitchFamily="2" charset="-122"/>
                <a:cs typeface="Times New Roman" panose="02020603050405020304" pitchFamily="18" charset="0"/>
              </a:rPr>
              <a:t>关系的关系矩阵和关系图</a:t>
            </a:r>
            <a:r>
              <a:rPr lang="zh-CN" altLang="en-US" b="1" kern="100" dirty="0">
                <a:solidFill>
                  <a:schemeClr val="tx1"/>
                </a:solidFill>
                <a:ea typeface="宋体" panose="02010600030101010101" pitchFamily="2" charset="-122"/>
                <a:cs typeface="Times New Roman" panose="02020603050405020304" pitchFamily="18" charset="0"/>
              </a:rPr>
              <a:t>如下：</a:t>
            </a:r>
            <a:endParaRPr lang="zh-CN" altLang="en-US" b="1" dirty="0">
              <a:solidFill>
                <a:schemeClr val="tx1"/>
              </a:solidFill>
            </a:endParaRPr>
          </a:p>
        </p:txBody>
      </p:sp>
      <p:sp>
        <p:nvSpPr>
          <p:cNvPr id="129031" name="Text Box 2">
            <a:extLst>
              <a:ext uri="{FF2B5EF4-FFF2-40B4-BE49-F238E27FC236}">
                <a16:creationId xmlns:a16="http://schemas.microsoft.com/office/drawing/2014/main" id="{BB6DF15B-3C13-4372-B2C4-3D1B411D726A}"/>
              </a:ext>
            </a:extLst>
          </p:cNvPr>
          <p:cNvSpPr txBox="1">
            <a:spLocks noChangeArrowheads="1"/>
          </p:cNvSpPr>
          <p:nvPr/>
        </p:nvSpPr>
        <p:spPr bwMode="auto">
          <a:xfrm>
            <a:off x="1258888" y="7143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a:extLst>
              <a:ext uri="{FF2B5EF4-FFF2-40B4-BE49-F238E27FC236}">
                <a16:creationId xmlns:a16="http://schemas.microsoft.com/office/drawing/2014/main" id="{CE95C6F8-7006-4A66-86C0-36AE1823C5E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AD16386-4A6F-436A-AB2A-C0440BFC4F26}"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0051" name="Rectangle 186">
            <a:extLst>
              <a:ext uri="{FF2B5EF4-FFF2-40B4-BE49-F238E27FC236}">
                <a16:creationId xmlns:a16="http://schemas.microsoft.com/office/drawing/2014/main" id="{BB2D4E97-BBD3-46DC-9159-0A86E07DFC40}"/>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30052" name="Picture 6">
            <a:extLst>
              <a:ext uri="{FF2B5EF4-FFF2-40B4-BE49-F238E27FC236}">
                <a16:creationId xmlns:a16="http://schemas.microsoft.com/office/drawing/2014/main" id="{64A1A8A6-C4B6-4B71-8081-F6B539360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ext Box 2">
            <a:extLst>
              <a:ext uri="{FF2B5EF4-FFF2-40B4-BE49-F238E27FC236}">
                <a16:creationId xmlns:a16="http://schemas.microsoft.com/office/drawing/2014/main" id="{3E0E1E5F-E006-44DA-BB2D-EC418FA75C63}"/>
              </a:ext>
            </a:extLst>
          </p:cNvPr>
          <p:cNvSpPr txBox="1">
            <a:spLocks noChangeArrowheads="1"/>
          </p:cNvSpPr>
          <p:nvPr/>
        </p:nvSpPr>
        <p:spPr bwMode="auto">
          <a:xfrm>
            <a:off x="1258888" y="7143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拟序关系</a:t>
            </a:r>
            <a:endParaRPr lang="en-US" altLang="zh-CN" sz="5400" b="1">
              <a:solidFill>
                <a:schemeClr val="bg1"/>
              </a:solidFill>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6848B84E-6125-43C9-BDA5-3FC4A5D5D9FB}"/>
              </a:ext>
            </a:extLst>
          </p:cNvPr>
          <p:cNvSpPr>
            <a:spLocks noRot="1" noChangeAspect="1" noMove="1" noResize="1" noEditPoints="1" noAdjustHandles="1" noChangeArrowheads="1" noChangeShapeType="1" noTextEdit="1"/>
          </p:cNvSpPr>
          <p:nvPr/>
        </p:nvSpPr>
        <p:spPr>
          <a:xfrm>
            <a:off x="431538" y="1844824"/>
            <a:ext cx="8280920" cy="4248855"/>
          </a:xfrm>
          <a:prstGeom prst="rect">
            <a:avLst/>
          </a:prstGeom>
          <a:blipFill>
            <a:blip r:embed="rId4"/>
            <a:stretch>
              <a:fillRect l="-1178" t="-717" r="-1105" b="-1722"/>
            </a:stretch>
          </a:blipFill>
        </p:spPr>
        <p:txBody>
          <a:bodyPr/>
          <a:lstStyle/>
          <a:p>
            <a:pPr>
              <a:defRPr/>
            </a:pPr>
            <a:r>
              <a:rPr lang="zh-CN" altLang="en-US">
                <a:noFill/>
              </a:rPr>
              <a:t> </a:t>
            </a:r>
          </a:p>
        </p:txBody>
      </p:sp>
    </p:spTree>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a:extLst>
              <a:ext uri="{FF2B5EF4-FFF2-40B4-BE49-F238E27FC236}">
                <a16:creationId xmlns:a16="http://schemas.microsoft.com/office/drawing/2014/main" id="{E4ABDE91-5707-4FFB-9CCD-2984D01E752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0ED835A-41F0-41DB-8FCD-E73864A8269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1075" name="Rectangle 186">
            <a:extLst>
              <a:ext uri="{FF2B5EF4-FFF2-40B4-BE49-F238E27FC236}">
                <a16:creationId xmlns:a16="http://schemas.microsoft.com/office/drawing/2014/main" id="{41E824EA-D214-4FC1-98C3-BE59C7132CDB}"/>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31076" name="Picture 6">
            <a:extLst>
              <a:ext uri="{FF2B5EF4-FFF2-40B4-BE49-F238E27FC236}">
                <a16:creationId xmlns:a16="http://schemas.microsoft.com/office/drawing/2014/main" id="{D5DF26CC-5738-4891-A97D-498CD7F3F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ext Box 2">
            <a:extLst>
              <a:ext uri="{FF2B5EF4-FFF2-40B4-BE49-F238E27FC236}">
                <a16:creationId xmlns:a16="http://schemas.microsoft.com/office/drawing/2014/main" id="{7930CD14-3782-4B88-85E9-AA81F19668AF}"/>
              </a:ext>
            </a:extLst>
          </p:cNvPr>
          <p:cNvSpPr txBox="1">
            <a:spLocks noChangeArrowheads="1"/>
          </p:cNvSpPr>
          <p:nvPr/>
        </p:nvSpPr>
        <p:spPr bwMode="auto">
          <a:xfrm>
            <a:off x="1258888" y="714375"/>
            <a:ext cx="6697662" cy="83026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拟序关系概念要点</a:t>
            </a:r>
            <a:endParaRPr lang="en-US" altLang="zh-CN" sz="4800" b="1">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4F0BB4CE-260B-436C-8DB2-F0CC942FFA7B}"/>
              </a:ext>
            </a:extLst>
          </p:cNvPr>
          <p:cNvSpPr>
            <a:spLocks noRot="1" noChangeAspect="1" noMove="1" noResize="1" noEditPoints="1" noAdjustHandles="1" noChangeArrowheads="1" noChangeShapeType="1" noTextEdit="1"/>
          </p:cNvSpPr>
          <p:nvPr/>
        </p:nvSpPr>
        <p:spPr>
          <a:xfrm>
            <a:off x="539552" y="1844824"/>
            <a:ext cx="7848872" cy="3907095"/>
          </a:xfrm>
          <a:prstGeom prst="rect">
            <a:avLst/>
          </a:prstGeom>
          <a:blipFill>
            <a:blip r:embed="rId4"/>
            <a:stretch>
              <a:fillRect l="-1243" r="-1166" b="-2028"/>
            </a:stretch>
          </a:blipFill>
        </p:spPr>
        <p:txBody>
          <a:bodyPr/>
          <a:lstStyle/>
          <a:p>
            <a:pPr>
              <a:defRPr/>
            </a:pPr>
            <a:r>
              <a:rPr lang="zh-CN" altLang="en-US">
                <a:noFill/>
              </a:rPr>
              <a:t> </a:t>
            </a:r>
          </a:p>
        </p:txBody>
      </p:sp>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a:extLst>
              <a:ext uri="{FF2B5EF4-FFF2-40B4-BE49-F238E27FC236}">
                <a16:creationId xmlns:a16="http://schemas.microsoft.com/office/drawing/2014/main" id="{D3FDFE57-2C82-45D0-A5DB-B4DC5ACDC36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1B9044B-A933-404F-AC03-DBF05C63633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7651" name="Text Box 2">
            <a:extLst>
              <a:ext uri="{FF2B5EF4-FFF2-40B4-BE49-F238E27FC236}">
                <a16:creationId xmlns:a16="http://schemas.microsoft.com/office/drawing/2014/main" id="{36615531-A911-4B7D-8FAD-DD6A35B6F94D}"/>
              </a:ext>
            </a:extLst>
          </p:cNvPr>
          <p:cNvSpPr txBox="1">
            <a:spLocks noChangeArrowheads="1"/>
          </p:cNvSpPr>
          <p:nvPr/>
        </p:nvSpPr>
        <p:spPr bwMode="auto">
          <a:xfrm>
            <a:off x="1258888" y="69215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27652" name="Picture 6">
            <a:extLst>
              <a:ext uri="{FF2B5EF4-FFF2-40B4-BE49-F238E27FC236}">
                <a16:creationId xmlns:a16="http://schemas.microsoft.com/office/drawing/2014/main" id="{12B00A8D-AF8C-4705-BB24-57187485D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36A123-EACD-4DE6-9119-B53C951BFD5B}"/>
              </a:ext>
            </a:extLst>
          </p:cNvPr>
          <p:cNvSpPr>
            <a:spLocks noRot="1" noChangeAspect="1" noMove="1" noResize="1" noEditPoints="1" noAdjustHandles="1" noChangeArrowheads="1" noChangeShapeType="1" noTextEdit="1"/>
          </p:cNvSpPr>
          <p:nvPr/>
        </p:nvSpPr>
        <p:spPr>
          <a:xfrm>
            <a:off x="354977" y="1772814"/>
            <a:ext cx="8287992" cy="1938992"/>
          </a:xfrm>
          <a:prstGeom prst="rect">
            <a:avLst/>
          </a:prstGeom>
          <a:blipFill>
            <a:blip r:embed="rId4"/>
            <a:stretch>
              <a:fillRect l="-1103" t="-3774" r="-1103" b="-5031"/>
            </a:stretch>
          </a:blipFill>
        </p:spPr>
        <p:txBody>
          <a:bodyPr/>
          <a:lstStyle/>
          <a:p>
            <a:pPr>
              <a:defRPr/>
            </a:pPr>
            <a:r>
              <a:rPr lang="zh-CN" altLang="en-US">
                <a:noFill/>
              </a:rPr>
              <a:t> </a:t>
            </a:r>
          </a:p>
        </p:txBody>
      </p:sp>
      <p:pic>
        <p:nvPicPr>
          <p:cNvPr id="27654" name="图片 2">
            <a:extLst>
              <a:ext uri="{FF2B5EF4-FFF2-40B4-BE49-F238E27FC236}">
                <a16:creationId xmlns:a16="http://schemas.microsoft.com/office/drawing/2014/main" id="{2BF97D29-1983-4A23-AC0F-C0206068A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778250"/>
            <a:ext cx="72009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3">
            <a:extLst>
              <a:ext uri="{FF2B5EF4-FFF2-40B4-BE49-F238E27FC236}">
                <a16:creationId xmlns:a16="http://schemas.microsoft.com/office/drawing/2014/main" id="{0D5C4A6F-04BA-47BA-9E9B-6969857715D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33C13B6-8C25-41AD-8E61-E88C3C53F9A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2099" name="Rectangle 186">
            <a:extLst>
              <a:ext uri="{FF2B5EF4-FFF2-40B4-BE49-F238E27FC236}">
                <a16:creationId xmlns:a16="http://schemas.microsoft.com/office/drawing/2014/main" id="{4129CD5B-0CD5-40A2-ABDF-EE5158FF3174}"/>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32100" name="Text Box 2">
            <a:extLst>
              <a:ext uri="{FF2B5EF4-FFF2-40B4-BE49-F238E27FC236}">
                <a16:creationId xmlns:a16="http://schemas.microsoft.com/office/drawing/2014/main" id="{8D24682E-2CFF-4C1D-B144-57E929FD25DB}"/>
              </a:ext>
            </a:extLst>
          </p:cNvPr>
          <p:cNvSpPr txBox="1">
            <a:spLocks noChangeArrowheads="1"/>
          </p:cNvSpPr>
          <p:nvPr/>
        </p:nvSpPr>
        <p:spPr bwMode="auto">
          <a:xfrm>
            <a:off x="1258888" y="765175"/>
            <a:ext cx="6624637" cy="82391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偏序关系图的化简</a:t>
            </a:r>
            <a:endParaRPr lang="en-US" altLang="zh-CN" sz="4800" b="1">
              <a:solidFill>
                <a:schemeClr val="bg1"/>
              </a:solidFill>
              <a:latin typeface="宋体" panose="02010600030101010101" pitchFamily="2" charset="-122"/>
              <a:ea typeface="宋体" panose="02010600030101010101" pitchFamily="2" charset="-122"/>
            </a:endParaRPr>
          </a:p>
        </p:txBody>
      </p:sp>
      <p:pic>
        <p:nvPicPr>
          <p:cNvPr id="132101" name="Picture 6">
            <a:extLst>
              <a:ext uri="{FF2B5EF4-FFF2-40B4-BE49-F238E27FC236}">
                <a16:creationId xmlns:a16="http://schemas.microsoft.com/office/drawing/2014/main" id="{EB76AE98-9E04-4506-B9A3-B99AB9B6C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8" descr="QQ截图20151103143638">
            <a:extLst>
              <a:ext uri="{FF2B5EF4-FFF2-40B4-BE49-F238E27FC236}">
                <a16:creationId xmlns:a16="http://schemas.microsoft.com/office/drawing/2014/main" id="{AA1CB6A0-7F3C-4646-8602-AE22BACA4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962150"/>
            <a:ext cx="7969250"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3">
            <a:extLst>
              <a:ext uri="{FF2B5EF4-FFF2-40B4-BE49-F238E27FC236}">
                <a16:creationId xmlns:a16="http://schemas.microsoft.com/office/drawing/2014/main" id="{2DF8C718-207F-4476-AE31-CB5E295C082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5BD9CEB-6778-4AE0-BEBB-DF19EEAA659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3123" name="Rectangle 186">
            <a:extLst>
              <a:ext uri="{FF2B5EF4-FFF2-40B4-BE49-F238E27FC236}">
                <a16:creationId xmlns:a16="http://schemas.microsoft.com/office/drawing/2014/main" id="{3CB97EC1-3ABD-42F7-BF5D-D4DF6B98EC4D}"/>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33124" name="Picture 6">
            <a:extLst>
              <a:ext uri="{FF2B5EF4-FFF2-40B4-BE49-F238E27FC236}">
                <a16:creationId xmlns:a16="http://schemas.microsoft.com/office/drawing/2014/main" id="{66E1037E-DBAA-4EA1-AE03-E7D00DEF6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Text Box 2">
            <a:extLst>
              <a:ext uri="{FF2B5EF4-FFF2-40B4-BE49-F238E27FC236}">
                <a16:creationId xmlns:a16="http://schemas.microsoft.com/office/drawing/2014/main" id="{CC973CE5-0CFB-46BA-B295-3BC7C5734314}"/>
              </a:ext>
            </a:extLst>
          </p:cNvPr>
          <p:cNvSpPr txBox="1">
            <a:spLocks noChangeArrowheads="1"/>
          </p:cNvSpPr>
          <p:nvPr/>
        </p:nvSpPr>
        <p:spPr bwMode="auto">
          <a:xfrm>
            <a:off x="1258888" y="765175"/>
            <a:ext cx="6624637" cy="82391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偏序关系图的化简</a:t>
            </a:r>
            <a:endParaRPr lang="en-US" altLang="zh-CN" sz="4800" b="1">
              <a:solidFill>
                <a:schemeClr val="bg1"/>
              </a:solidFill>
              <a:latin typeface="宋体" panose="02010600030101010101" pitchFamily="2" charset="-122"/>
              <a:ea typeface="宋体" panose="02010600030101010101" pitchFamily="2" charset="-122"/>
            </a:endParaRPr>
          </a:p>
        </p:txBody>
      </p:sp>
      <p:pic>
        <p:nvPicPr>
          <p:cNvPr id="133126" name="Picture 9" descr="QQ截图20151103144059">
            <a:extLst>
              <a:ext uri="{FF2B5EF4-FFF2-40B4-BE49-F238E27FC236}">
                <a16:creationId xmlns:a16="http://schemas.microsoft.com/office/drawing/2014/main" id="{1424F269-D3BA-4310-89CA-94EEC86BD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12938"/>
            <a:ext cx="7489825"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a:extLst>
              <a:ext uri="{FF2B5EF4-FFF2-40B4-BE49-F238E27FC236}">
                <a16:creationId xmlns:a16="http://schemas.microsoft.com/office/drawing/2014/main" id="{F32F1DE8-A2E3-4744-83BC-F7428285E18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82799F2-1F26-4724-9C5C-0905372B708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4147" name="Rectangle 186">
            <a:extLst>
              <a:ext uri="{FF2B5EF4-FFF2-40B4-BE49-F238E27FC236}">
                <a16:creationId xmlns:a16="http://schemas.microsoft.com/office/drawing/2014/main" id="{BAA4BB7E-C5AE-48F3-9348-914057A5D646}"/>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34148" name="Text Box 2">
            <a:extLst>
              <a:ext uri="{FF2B5EF4-FFF2-40B4-BE49-F238E27FC236}">
                <a16:creationId xmlns:a16="http://schemas.microsoft.com/office/drawing/2014/main" id="{3CE72022-2F01-4C4C-A9AA-31E3369B300A}"/>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34149" name="Picture 6">
            <a:extLst>
              <a:ext uri="{FF2B5EF4-FFF2-40B4-BE49-F238E27FC236}">
                <a16:creationId xmlns:a16="http://schemas.microsoft.com/office/drawing/2014/main" id="{B29E7E12-6ED0-49D9-9FAD-0B6973BC5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4C07A27-575A-469B-96F6-1F1708648346}"/>
              </a:ext>
            </a:extLst>
          </p:cNvPr>
          <p:cNvSpPr>
            <a:spLocks noRot="1" noChangeAspect="1" noMove="1" noResize="1" noEditPoints="1" noAdjustHandles="1" noChangeArrowheads="1" noChangeShapeType="1" noTextEdit="1"/>
          </p:cNvSpPr>
          <p:nvPr/>
        </p:nvSpPr>
        <p:spPr>
          <a:xfrm>
            <a:off x="251520" y="1929097"/>
            <a:ext cx="8424936" cy="4197367"/>
          </a:xfrm>
          <a:prstGeom prst="rect">
            <a:avLst/>
          </a:prstGeom>
          <a:blipFill>
            <a:blip r:embed="rId4"/>
            <a:stretch>
              <a:fillRect l="-1085" t="-581" r="-1158" b="-1887"/>
            </a:stretch>
          </a:blipFill>
        </p:spPr>
        <p:txBody>
          <a:bodyPr/>
          <a:lstStyle/>
          <a:p>
            <a:pPr>
              <a:defRPr/>
            </a:pPr>
            <a:r>
              <a:rPr lang="zh-CN" altLang="en-US">
                <a:noFill/>
              </a:rPr>
              <a:t> </a:t>
            </a:r>
          </a:p>
        </p:txBody>
      </p:sp>
    </p:spTree>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a:extLst>
              <a:ext uri="{FF2B5EF4-FFF2-40B4-BE49-F238E27FC236}">
                <a16:creationId xmlns:a16="http://schemas.microsoft.com/office/drawing/2014/main" id="{7659BCEF-752C-4E36-8794-EEF79D678F8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E7B5669-BBFF-43A2-BFCE-67083B4E906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5171" name="Rectangle 186">
            <a:extLst>
              <a:ext uri="{FF2B5EF4-FFF2-40B4-BE49-F238E27FC236}">
                <a16:creationId xmlns:a16="http://schemas.microsoft.com/office/drawing/2014/main" id="{5D1E6ED9-66B3-4350-AA67-FA3B0D798C08}"/>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35172" name="Text Box 2">
            <a:extLst>
              <a:ext uri="{FF2B5EF4-FFF2-40B4-BE49-F238E27FC236}">
                <a16:creationId xmlns:a16="http://schemas.microsoft.com/office/drawing/2014/main" id="{14283EAC-569D-48F5-B5C8-16AED012FE4E}"/>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35173" name="Picture 6">
            <a:extLst>
              <a:ext uri="{FF2B5EF4-FFF2-40B4-BE49-F238E27FC236}">
                <a16:creationId xmlns:a16="http://schemas.microsoft.com/office/drawing/2014/main" id="{07F2BE39-09A0-4AFA-B919-B16A620D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Picture 8" descr="QQ截图20151103150004">
            <a:extLst>
              <a:ext uri="{FF2B5EF4-FFF2-40B4-BE49-F238E27FC236}">
                <a16:creationId xmlns:a16="http://schemas.microsoft.com/office/drawing/2014/main" id="{2E45AEC5-EA1B-4F2B-B656-41B42D2B1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487613"/>
            <a:ext cx="611981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879207A-C185-488B-AE56-48DCEE5201A9}"/>
              </a:ext>
            </a:extLst>
          </p:cNvPr>
          <p:cNvSpPr>
            <a:spLocks noRot="1" noChangeAspect="1" noMove="1" noResize="1" noEditPoints="1" noAdjustHandles="1" noChangeArrowheads="1" noChangeShapeType="1" noTextEdit="1"/>
          </p:cNvSpPr>
          <p:nvPr/>
        </p:nvSpPr>
        <p:spPr>
          <a:xfrm>
            <a:off x="611560" y="1772814"/>
            <a:ext cx="4968552" cy="584777"/>
          </a:xfrm>
          <a:prstGeom prst="rect">
            <a:avLst/>
          </a:prstGeom>
          <a:blipFill>
            <a:blip r:embed="rId5"/>
            <a:stretch>
              <a:fillRect l="-3067" t="-18750" b="-35417"/>
            </a:stretch>
          </a:blipFill>
        </p:spPr>
        <p:txBody>
          <a:bodyPr/>
          <a:lstStyle/>
          <a:p>
            <a:pPr>
              <a:defRPr/>
            </a:pPr>
            <a:r>
              <a:rPr lang="zh-CN" altLang="en-US">
                <a:noFill/>
              </a:rPr>
              <a:t> </a:t>
            </a:r>
          </a:p>
        </p:txBody>
      </p:sp>
    </p:spTree>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a:extLst>
              <a:ext uri="{FF2B5EF4-FFF2-40B4-BE49-F238E27FC236}">
                <a16:creationId xmlns:a16="http://schemas.microsoft.com/office/drawing/2014/main" id="{F194FE9A-7C3A-4F3F-8783-43D06E55CA7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A93BC64-7D3B-49D2-B7AC-165BE0E84D8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6195" name="Rectangle 186">
            <a:extLst>
              <a:ext uri="{FF2B5EF4-FFF2-40B4-BE49-F238E27FC236}">
                <a16:creationId xmlns:a16="http://schemas.microsoft.com/office/drawing/2014/main" id="{4B6A5C0A-00F9-4DDF-A39B-875FDAA1DF3B}"/>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36196" name="Picture 6">
            <a:extLst>
              <a:ext uri="{FF2B5EF4-FFF2-40B4-BE49-F238E27FC236}">
                <a16:creationId xmlns:a16="http://schemas.microsoft.com/office/drawing/2014/main" id="{8635B94A-B5ED-4C9D-BF5A-ACCB1DC1D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2">
            <a:extLst>
              <a:ext uri="{FF2B5EF4-FFF2-40B4-BE49-F238E27FC236}">
                <a16:creationId xmlns:a16="http://schemas.microsoft.com/office/drawing/2014/main" id="{19DEA112-5D81-4689-B787-DBDB1F2D1F29}"/>
              </a:ext>
            </a:extLst>
          </p:cNvPr>
          <p:cNvSpPr txBox="1">
            <a:spLocks noChangeArrowheads="1"/>
          </p:cNvSpPr>
          <p:nvPr/>
        </p:nvSpPr>
        <p:spPr bwMode="auto">
          <a:xfrm>
            <a:off x="1258888" y="765175"/>
            <a:ext cx="6624637" cy="82391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偏序关系图的化简</a:t>
            </a:r>
            <a:endParaRPr lang="en-US" altLang="zh-CN" sz="4800" b="1">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FA79C523-CEC2-4F02-9CC9-1CE6B1434911}"/>
              </a:ext>
            </a:extLst>
          </p:cNvPr>
          <p:cNvSpPr>
            <a:spLocks noRot="1" noChangeAspect="1" noMove="1" noResize="1" noEditPoints="1" noAdjustHandles="1" noChangeArrowheads="1" noChangeShapeType="1" noTextEdit="1"/>
          </p:cNvSpPr>
          <p:nvPr/>
        </p:nvSpPr>
        <p:spPr>
          <a:xfrm>
            <a:off x="214722" y="1844824"/>
            <a:ext cx="8712968" cy="3944285"/>
          </a:xfrm>
          <a:prstGeom prst="rect">
            <a:avLst/>
          </a:prstGeom>
          <a:blipFill>
            <a:blip r:embed="rId4"/>
            <a:stretch>
              <a:fillRect l="-1049" t="-155" r="-1049" b="-2009"/>
            </a:stretch>
          </a:blipFill>
        </p:spPr>
        <p:txBody>
          <a:bodyPr/>
          <a:lstStyle/>
          <a:p>
            <a:pPr>
              <a:defRPr/>
            </a:pPr>
            <a:r>
              <a:rPr lang="zh-CN" altLang="en-US">
                <a:noFill/>
              </a:rPr>
              <a:t> </a:t>
            </a:r>
          </a:p>
        </p:txBody>
      </p:sp>
    </p:spTree>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3">
            <a:extLst>
              <a:ext uri="{FF2B5EF4-FFF2-40B4-BE49-F238E27FC236}">
                <a16:creationId xmlns:a16="http://schemas.microsoft.com/office/drawing/2014/main" id="{9F43BC19-6690-4586-8977-85E01BC6BE60}"/>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B428D23-FCD4-4F14-B4F8-F4D5310ABBC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7219" name="Text Box 2">
            <a:extLst>
              <a:ext uri="{FF2B5EF4-FFF2-40B4-BE49-F238E27FC236}">
                <a16:creationId xmlns:a16="http://schemas.microsoft.com/office/drawing/2014/main" id="{06FBC9E2-D6DF-4C14-88C7-12F86FAB0B31}"/>
              </a:ext>
            </a:extLst>
          </p:cNvPr>
          <p:cNvSpPr txBox="1">
            <a:spLocks noChangeArrowheads="1"/>
          </p:cNvSpPr>
          <p:nvPr/>
        </p:nvSpPr>
        <p:spPr bwMode="auto">
          <a:xfrm>
            <a:off x="1258888" y="714375"/>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37220" name="Picture 6">
            <a:extLst>
              <a:ext uri="{FF2B5EF4-FFF2-40B4-BE49-F238E27FC236}">
                <a16:creationId xmlns:a16="http://schemas.microsoft.com/office/drawing/2014/main" id="{008761B7-00BE-4F0B-ADB9-8BEC613D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图片 1">
            <a:extLst>
              <a:ext uri="{FF2B5EF4-FFF2-40B4-BE49-F238E27FC236}">
                <a16:creationId xmlns:a16="http://schemas.microsoft.com/office/drawing/2014/main" id="{02874133-2215-4DC7-A730-30D32F5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8" y="1809750"/>
            <a:ext cx="886142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a:extLst>
              <a:ext uri="{FF2B5EF4-FFF2-40B4-BE49-F238E27FC236}">
                <a16:creationId xmlns:a16="http://schemas.microsoft.com/office/drawing/2014/main" id="{CA9519BE-2C5A-4314-BD9A-7549FF1DE9C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3BA626C-0163-4C21-89BA-988A3936E2F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38243" name="Rectangle 186">
            <a:extLst>
              <a:ext uri="{FF2B5EF4-FFF2-40B4-BE49-F238E27FC236}">
                <a16:creationId xmlns:a16="http://schemas.microsoft.com/office/drawing/2014/main" id="{BAC4BFF0-B023-499A-AE42-D493407BCC3E}"/>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38244" name="Text Box 2">
            <a:extLst>
              <a:ext uri="{FF2B5EF4-FFF2-40B4-BE49-F238E27FC236}">
                <a16:creationId xmlns:a16="http://schemas.microsoft.com/office/drawing/2014/main" id="{64366B95-341F-4339-A34A-CCBECE34BD63}"/>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38245" name="Picture 6">
            <a:extLst>
              <a:ext uri="{FF2B5EF4-FFF2-40B4-BE49-F238E27FC236}">
                <a16:creationId xmlns:a16="http://schemas.microsoft.com/office/drawing/2014/main" id="{D6974FE5-6243-4924-A897-9A088529D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图片 6">
            <a:extLst>
              <a:ext uri="{FF2B5EF4-FFF2-40B4-BE49-F238E27FC236}">
                <a16:creationId xmlns:a16="http://schemas.microsoft.com/office/drawing/2014/main" id="{0DB53164-6DE9-4CC6-8528-3F0B88271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1860550"/>
            <a:ext cx="8943975"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3">
            <a:extLst>
              <a:ext uri="{FF2B5EF4-FFF2-40B4-BE49-F238E27FC236}">
                <a16:creationId xmlns:a16="http://schemas.microsoft.com/office/drawing/2014/main" id="{C27CF8B6-B76A-4FF7-892D-9F00DDCBC9C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B008E10-E492-433B-8D6E-29B0CF8F703D}"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39267" name="页脚占位符 4">
            <a:extLst>
              <a:ext uri="{FF2B5EF4-FFF2-40B4-BE49-F238E27FC236}">
                <a16:creationId xmlns:a16="http://schemas.microsoft.com/office/drawing/2014/main" id="{5C6EB0C7-E677-46B7-A444-C9A6BFB006A8}"/>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39268" name="灯片编号占位符 5">
            <a:extLst>
              <a:ext uri="{FF2B5EF4-FFF2-40B4-BE49-F238E27FC236}">
                <a16:creationId xmlns:a16="http://schemas.microsoft.com/office/drawing/2014/main" id="{0DBB41A2-CDFA-4BB5-93E7-0255D271C9DB}"/>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14875D9A-D9CE-4428-8C26-46A66AB1F515}"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117</a:t>
            </a:fld>
            <a:endParaRPr lang="en-US" altLang="zh-CN" sz="1400" b="1">
              <a:latin typeface="Times New Roman" panose="02020603050405020304" pitchFamily="18" charset="0"/>
              <a:ea typeface="宋体" panose="02010600030101010101" pitchFamily="2" charset="-122"/>
            </a:endParaRPr>
          </a:p>
        </p:txBody>
      </p:sp>
      <p:sp>
        <p:nvSpPr>
          <p:cNvPr id="139269" name="Text Box 2">
            <a:extLst>
              <a:ext uri="{FF2B5EF4-FFF2-40B4-BE49-F238E27FC236}">
                <a16:creationId xmlns:a16="http://schemas.microsoft.com/office/drawing/2014/main" id="{18CA5158-9041-41B9-A21F-87D57A6A49D4}"/>
              </a:ext>
            </a:extLst>
          </p:cNvPr>
          <p:cNvSpPr txBox="1">
            <a:spLocks noChangeArrowheads="1"/>
          </p:cNvSpPr>
          <p:nvPr/>
        </p:nvSpPr>
        <p:spPr bwMode="auto">
          <a:xfrm>
            <a:off x="1403350" y="836613"/>
            <a:ext cx="708660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48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偏序关系与元素比较</a:t>
            </a:r>
          </a:p>
        </p:txBody>
      </p:sp>
      <p:pic>
        <p:nvPicPr>
          <p:cNvPr id="139270" name="Picture 7">
            <a:extLst>
              <a:ext uri="{FF2B5EF4-FFF2-40B4-BE49-F238E27FC236}">
                <a16:creationId xmlns:a16="http://schemas.microsoft.com/office/drawing/2014/main" id="{0C13FE86-765F-4CE5-82FD-89D2C395D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Rectangle 3">
            <a:extLst>
              <a:ext uri="{FF2B5EF4-FFF2-40B4-BE49-F238E27FC236}">
                <a16:creationId xmlns:a16="http://schemas.microsoft.com/office/drawing/2014/main" id="{7DD37FAC-CC74-4318-84B1-F0CA607E8A69}"/>
              </a:ext>
            </a:extLst>
          </p:cNvPr>
          <p:cNvSpPr txBox="1">
            <a:spLocks noChangeArrowheads="1"/>
          </p:cNvSpPr>
          <p:nvPr/>
        </p:nvSpPr>
        <p:spPr bwMode="auto">
          <a:xfrm>
            <a:off x="2268538" y="2492375"/>
            <a:ext cx="46069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lnSpc>
                <a:spcPct val="155000"/>
              </a:lnSpc>
              <a:buFont typeface="Wingdings" panose="05000000000000000000" pitchFamily="2" charset="2"/>
              <a:buChar char="4"/>
            </a:pP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偏序关系与哈斯图</a:t>
            </a:r>
          </a:p>
          <a:p>
            <a:pPr eaLnBrk="1" hangingPunct="1">
              <a:lnSpc>
                <a:spcPct val="155000"/>
              </a:lnSpc>
              <a:buFont typeface="Wingdings" panose="05000000000000000000" pitchFamily="2" charset="2"/>
              <a:buChar char="J"/>
            </a:pPr>
            <a:r>
              <a:rPr lang="zh-CN" altLang="en-US" sz="3200" b="1">
                <a:solidFill>
                  <a:srgbClr val="0000FF"/>
                </a:solidFill>
                <a:latin typeface="黑体" panose="02010609060101010101" pitchFamily="49" charset="-122"/>
                <a:ea typeface="黑体" panose="02010609060101010101" pitchFamily="49" charset="-122"/>
              </a:rPr>
              <a:t> 偏序集合的特殊元素</a:t>
            </a:r>
          </a:p>
          <a:p>
            <a:pPr eaLnBrk="1" hangingPunct="1">
              <a:lnSpc>
                <a:spcPct val="155000"/>
              </a:lnSpc>
              <a:buFont typeface="Wingdings" panose="05000000000000000000" pitchFamily="2" charset="2"/>
              <a:buChar char="4"/>
            </a:pPr>
            <a:r>
              <a:rPr lang="zh-CN" altLang="en-US" sz="3200" b="1">
                <a:latin typeface="黑体" panose="02010609060101010101" pitchFamily="49" charset="-122"/>
                <a:ea typeface="黑体" panose="02010609060101010101" pitchFamily="49" charset="-122"/>
              </a:rPr>
              <a:t> 全序关系与良序关系</a:t>
            </a:r>
          </a:p>
        </p:txBody>
      </p:sp>
    </p:spTree>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a:extLst>
              <a:ext uri="{FF2B5EF4-FFF2-40B4-BE49-F238E27FC236}">
                <a16:creationId xmlns:a16="http://schemas.microsoft.com/office/drawing/2014/main" id="{3F41E908-A4EB-4C7B-ABAC-508598B77C2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96E3ABB-5ACF-42A1-A62D-8C04DFDEBE7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0291" name="Rectangle 186">
            <a:extLst>
              <a:ext uri="{FF2B5EF4-FFF2-40B4-BE49-F238E27FC236}">
                <a16:creationId xmlns:a16="http://schemas.microsoft.com/office/drawing/2014/main" id="{70A816C7-6B6F-4B38-95F0-3B4EB47558F3}"/>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0292" name="Text Box 2">
            <a:extLst>
              <a:ext uri="{FF2B5EF4-FFF2-40B4-BE49-F238E27FC236}">
                <a16:creationId xmlns:a16="http://schemas.microsoft.com/office/drawing/2014/main" id="{8D00CA17-0196-44F9-9E6C-8E9FD9890976}"/>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特殊元素</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0293" name="Picture 6">
            <a:extLst>
              <a:ext uri="{FF2B5EF4-FFF2-40B4-BE49-F238E27FC236}">
                <a16:creationId xmlns:a16="http://schemas.microsoft.com/office/drawing/2014/main" id="{E0205363-F8F8-4A4B-89B4-28E3EE88C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14B7189-6280-47B7-89E9-89FF092ABFCA}"/>
              </a:ext>
            </a:extLst>
          </p:cNvPr>
          <p:cNvSpPr/>
          <p:nvPr/>
        </p:nvSpPr>
        <p:spPr>
          <a:xfrm>
            <a:off x="323850" y="1773238"/>
            <a:ext cx="8420100" cy="4246562"/>
          </a:xfrm>
          <a:prstGeom prst="rect">
            <a:avLst/>
          </a:prstGeom>
          <a:solidFill>
            <a:schemeClr val="accent6">
              <a:lumMod val="75000"/>
            </a:schemeClr>
          </a:solidFill>
        </p:spPr>
        <p:txBody>
          <a:bodyPr>
            <a:spAutoFit/>
          </a:bodyPr>
          <a:lstStyle/>
          <a:p>
            <a:pPr eaLnBrk="1" hangingPunct="1">
              <a:lnSpc>
                <a:spcPts val="3600"/>
              </a:lnSpc>
              <a:defRPr/>
            </a:pPr>
            <a:r>
              <a:rPr lang="en-US" altLang="zh-CN" sz="2400" b="1" noProof="1">
                <a:solidFill>
                  <a:schemeClr val="bg1"/>
                </a:solidFill>
                <a:ea typeface="宋体" panose="02010600030101010101" pitchFamily="2" charset="-122"/>
              </a:rPr>
              <a:t>    </a:t>
            </a:r>
            <a:r>
              <a:rPr lang="zh-CN" altLang="zh-CN" sz="2400" b="1" noProof="1">
                <a:solidFill>
                  <a:schemeClr val="bg1"/>
                </a:solidFill>
                <a:ea typeface="宋体" panose="02010600030101010101" pitchFamily="2" charset="-122"/>
              </a:rPr>
              <a:t>偏序集中的偏序关系主要用于集合中元素的差异性比较，既然有比较，就有可能产生一些</a:t>
            </a:r>
            <a:r>
              <a:rPr lang="zh-CN" altLang="zh-CN" sz="2400" b="1" noProof="1">
                <a:solidFill>
                  <a:srgbClr val="FFFF00"/>
                </a:solidFill>
                <a:ea typeface="宋体" panose="02010600030101010101" pitchFamily="2" charset="-122"/>
              </a:rPr>
              <a:t>特殊元素</a:t>
            </a:r>
            <a:r>
              <a:rPr lang="zh-CN" altLang="en-US" sz="2400" b="1" noProof="1">
                <a:solidFill>
                  <a:schemeClr val="bg1"/>
                </a:solidFill>
                <a:ea typeface="宋体" panose="02010600030101010101" pitchFamily="2" charset="-122"/>
              </a:rPr>
              <a:t>。</a:t>
            </a:r>
            <a:endParaRPr lang="en-US" altLang="zh-CN" sz="2400" b="1" noProof="1">
              <a:solidFill>
                <a:schemeClr val="bg1"/>
              </a:solidFill>
              <a:ea typeface="宋体" panose="02010600030101010101" pitchFamily="2" charset="-122"/>
            </a:endParaRPr>
          </a:p>
          <a:p>
            <a:pPr eaLnBrk="1" hangingPunct="1">
              <a:lnSpc>
                <a:spcPts val="3600"/>
              </a:lnSpc>
              <a:defRPr/>
            </a:pPr>
            <a:r>
              <a:rPr lang="en-US" altLang="zh-CN" sz="2400" b="1" noProof="1">
                <a:solidFill>
                  <a:schemeClr val="bg1"/>
                </a:solidFill>
                <a:ea typeface="宋体" panose="02010600030101010101" pitchFamily="2" charset="-122"/>
              </a:rPr>
              <a:t>    </a:t>
            </a:r>
            <a:r>
              <a:rPr lang="zh-CN" altLang="zh-CN" sz="2400" b="1" noProof="1">
                <a:solidFill>
                  <a:schemeClr val="bg1"/>
                </a:solidFill>
                <a:ea typeface="宋体" panose="02010600030101010101" pitchFamily="2" charset="-122"/>
              </a:rPr>
              <a:t>例如可能会存在某个特殊元素，</a:t>
            </a:r>
            <a:r>
              <a:rPr lang="zh-CN" altLang="zh-CN" sz="2400" b="1" noProof="1">
                <a:solidFill>
                  <a:srgbClr val="FFFF00"/>
                </a:solidFill>
                <a:ea typeface="宋体" panose="02010600030101010101" pitchFamily="2" charset="-122"/>
              </a:rPr>
              <a:t>该元素先于集合中所有元素</a:t>
            </a:r>
            <a:r>
              <a:rPr lang="zh-CN" altLang="zh-CN" sz="2400" b="1" noProof="1">
                <a:solidFill>
                  <a:schemeClr val="bg1"/>
                </a:solidFill>
                <a:ea typeface="宋体" panose="02010600030101010101" pitchFamily="2" charset="-122"/>
              </a:rPr>
              <a:t>或者</a:t>
            </a:r>
            <a:r>
              <a:rPr lang="zh-CN" altLang="zh-CN" sz="2400" b="1" noProof="1">
                <a:solidFill>
                  <a:srgbClr val="FFFF00"/>
                </a:solidFill>
                <a:ea typeface="宋体" panose="02010600030101010101" pitchFamily="2" charset="-122"/>
              </a:rPr>
              <a:t>除其自身外集合没有其它元素先于该元素</a:t>
            </a:r>
            <a:r>
              <a:rPr lang="zh-CN" altLang="zh-CN" sz="2400" b="1" noProof="1">
                <a:solidFill>
                  <a:schemeClr val="bg1"/>
                </a:solidFill>
                <a:ea typeface="宋体" panose="02010600030101010101" pitchFamily="2" charset="-122"/>
              </a:rPr>
              <a:t>，由此得到偏序集中</a:t>
            </a:r>
            <a:r>
              <a:rPr lang="zh-CN" altLang="zh-CN" sz="2400" b="1" noProof="1">
                <a:solidFill>
                  <a:srgbClr val="FFFF00"/>
                </a:solidFill>
                <a:ea typeface="宋体" panose="02010600030101010101" pitchFamily="2" charset="-122"/>
              </a:rPr>
              <a:t>最小元</a:t>
            </a:r>
            <a:r>
              <a:rPr lang="zh-CN" altLang="zh-CN" sz="2400" b="1" noProof="1">
                <a:solidFill>
                  <a:schemeClr val="bg1"/>
                </a:solidFill>
                <a:ea typeface="宋体" panose="02010600030101010101" pitchFamily="2" charset="-122"/>
              </a:rPr>
              <a:t>和</a:t>
            </a:r>
            <a:r>
              <a:rPr lang="zh-CN" altLang="zh-CN" sz="2400" b="1" noProof="1">
                <a:solidFill>
                  <a:srgbClr val="FFFF00"/>
                </a:solidFill>
                <a:ea typeface="宋体" panose="02010600030101010101" pitchFamily="2" charset="-122"/>
              </a:rPr>
              <a:t>极小元</a:t>
            </a:r>
            <a:r>
              <a:rPr lang="zh-CN" altLang="zh-CN" sz="2400" b="1" noProof="1">
                <a:solidFill>
                  <a:schemeClr val="bg1"/>
                </a:solidFill>
                <a:ea typeface="宋体" panose="02010600030101010101" pitchFamily="2" charset="-122"/>
              </a:rPr>
              <a:t>的概念。</a:t>
            </a:r>
            <a:endParaRPr lang="en-US" altLang="zh-CN" sz="2400" b="1" noProof="1">
              <a:solidFill>
                <a:schemeClr val="bg1"/>
              </a:solidFill>
              <a:ea typeface="宋体" panose="02010600030101010101" pitchFamily="2" charset="-122"/>
            </a:endParaRPr>
          </a:p>
          <a:p>
            <a:pPr eaLnBrk="1" hangingPunct="1">
              <a:lnSpc>
                <a:spcPts val="3600"/>
              </a:lnSpc>
              <a:defRPr/>
            </a:pPr>
            <a:r>
              <a:rPr lang="en-US" altLang="zh-CN" sz="2400" b="1" noProof="1">
                <a:solidFill>
                  <a:schemeClr val="bg1"/>
                </a:solidFill>
                <a:ea typeface="宋体" panose="02010600030101010101" pitchFamily="2" charset="-122"/>
              </a:rPr>
              <a:t>    </a:t>
            </a:r>
            <a:r>
              <a:rPr lang="zh-CN" altLang="zh-CN" sz="2400" b="1" noProof="1">
                <a:solidFill>
                  <a:schemeClr val="bg1"/>
                </a:solidFill>
                <a:ea typeface="宋体" panose="02010600030101010101" pitchFamily="2" charset="-122"/>
              </a:rPr>
              <a:t>与此相对应，偏序集中也可能存在名为</a:t>
            </a:r>
            <a:r>
              <a:rPr lang="zh-CN" altLang="zh-CN" sz="2400" b="1" noProof="1">
                <a:solidFill>
                  <a:srgbClr val="FFFF00"/>
                </a:solidFill>
                <a:ea typeface="宋体" panose="02010600030101010101" pitchFamily="2" charset="-122"/>
              </a:rPr>
              <a:t>最大元</a:t>
            </a:r>
            <a:r>
              <a:rPr lang="zh-CN" altLang="en-US" sz="2400" b="1" noProof="1">
                <a:solidFill>
                  <a:schemeClr val="bg1"/>
                </a:solidFill>
                <a:ea typeface="宋体" panose="02010600030101010101" pitchFamily="2" charset="-122"/>
              </a:rPr>
              <a:t>和</a:t>
            </a:r>
            <a:r>
              <a:rPr lang="zh-CN" altLang="zh-CN" sz="2400" b="1" noProof="1">
                <a:solidFill>
                  <a:srgbClr val="FFFF00"/>
                </a:solidFill>
                <a:ea typeface="宋体" panose="02010600030101010101" pitchFamily="2" charset="-122"/>
              </a:rPr>
              <a:t>极大元</a:t>
            </a:r>
            <a:r>
              <a:rPr lang="zh-CN" altLang="zh-CN" sz="2400" b="1" noProof="1">
                <a:solidFill>
                  <a:schemeClr val="bg1"/>
                </a:solidFill>
                <a:ea typeface="宋体" panose="02010600030101010101" pitchFamily="2" charset="-122"/>
              </a:rPr>
              <a:t>的特殊元素。</a:t>
            </a:r>
            <a:endParaRPr lang="en-US" altLang="zh-CN" sz="2400" b="1" noProof="1">
              <a:solidFill>
                <a:schemeClr val="bg1"/>
              </a:solidFill>
              <a:ea typeface="宋体" panose="02010600030101010101" pitchFamily="2" charset="-122"/>
            </a:endParaRPr>
          </a:p>
          <a:p>
            <a:pPr eaLnBrk="1" hangingPunct="1">
              <a:lnSpc>
                <a:spcPts val="3600"/>
              </a:lnSpc>
              <a:defRPr/>
            </a:pPr>
            <a:r>
              <a:rPr lang="en-US" altLang="zh-CN" sz="2400" b="1" noProof="1">
                <a:solidFill>
                  <a:schemeClr val="bg1"/>
                </a:solidFill>
                <a:ea typeface="宋体" panose="02010600030101010101" pitchFamily="2" charset="-122"/>
              </a:rPr>
              <a:t>    </a:t>
            </a:r>
            <a:r>
              <a:rPr lang="zh-CN" altLang="zh-CN" sz="2400" b="1" noProof="1">
                <a:solidFill>
                  <a:schemeClr val="bg1"/>
                </a:solidFill>
                <a:ea typeface="宋体" panose="02010600030101010101" pitchFamily="2" charset="-122"/>
              </a:rPr>
              <a:t>不难看出，在哈斯图中一些特殊的点，如</a:t>
            </a:r>
            <a:r>
              <a:rPr lang="zh-CN" altLang="zh-CN" sz="2400" b="1" noProof="1">
                <a:solidFill>
                  <a:srgbClr val="FFFF00"/>
                </a:solidFill>
                <a:ea typeface="宋体" panose="02010600030101010101" pitchFamily="2" charset="-122"/>
              </a:rPr>
              <a:t>最高层的点</a:t>
            </a:r>
            <a:r>
              <a:rPr lang="zh-CN" altLang="zh-CN" sz="2400" b="1" noProof="1">
                <a:solidFill>
                  <a:schemeClr val="bg1"/>
                </a:solidFill>
                <a:ea typeface="宋体" panose="02010600030101010101" pitchFamily="2" charset="-122"/>
              </a:rPr>
              <a:t>，</a:t>
            </a:r>
            <a:r>
              <a:rPr lang="zh-CN" altLang="zh-CN" sz="2400" b="1" noProof="1">
                <a:solidFill>
                  <a:srgbClr val="FFFF00"/>
                </a:solidFill>
                <a:ea typeface="宋体" panose="02010600030101010101" pitchFamily="2" charset="-122"/>
              </a:rPr>
              <a:t>最底层的点</a:t>
            </a:r>
            <a:r>
              <a:rPr lang="zh-CN" altLang="zh-CN" sz="2400" b="1" noProof="1">
                <a:solidFill>
                  <a:schemeClr val="bg1"/>
                </a:solidFill>
                <a:ea typeface="宋体" panose="02010600030101010101" pitchFamily="2" charset="-122"/>
              </a:rPr>
              <a:t>等等，</a:t>
            </a:r>
            <a:r>
              <a:rPr lang="zh-CN" altLang="zh-CN" sz="2400" b="1" noProof="1">
                <a:solidFill>
                  <a:srgbClr val="FFFF00"/>
                </a:solidFill>
                <a:ea typeface="宋体" panose="02010600030101010101" pitchFamily="2" charset="-122"/>
              </a:rPr>
              <a:t>它们都是偏序集中的特殊元素</a:t>
            </a:r>
            <a:r>
              <a:rPr lang="zh-CN" altLang="zh-CN" sz="2400" b="1" noProof="1">
                <a:solidFill>
                  <a:schemeClr val="bg1"/>
                </a:solidFill>
                <a:ea typeface="宋体" panose="02010600030101010101" pitchFamily="2" charset="-122"/>
              </a:rPr>
              <a:t>。</a:t>
            </a:r>
            <a:endParaRPr lang="zh-CN" altLang="en-US" sz="2400" b="1" noProof="1">
              <a:solidFill>
                <a:schemeClr val="bg1"/>
              </a:solidFill>
            </a:endParaRPr>
          </a:p>
        </p:txBody>
      </p:sp>
    </p:spTree>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3">
            <a:extLst>
              <a:ext uri="{FF2B5EF4-FFF2-40B4-BE49-F238E27FC236}">
                <a16:creationId xmlns:a16="http://schemas.microsoft.com/office/drawing/2014/main" id="{21B8B843-41E3-4AFC-88E5-7741F349B4F4}"/>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C3EAE84-A571-4027-88DE-4A56B4A8D45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1315" name="Rectangle 186">
            <a:extLst>
              <a:ext uri="{FF2B5EF4-FFF2-40B4-BE49-F238E27FC236}">
                <a16:creationId xmlns:a16="http://schemas.microsoft.com/office/drawing/2014/main" id="{6048C88B-0C7A-43D1-94CE-F06A5A20C871}"/>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1316" name="Text Box 2">
            <a:extLst>
              <a:ext uri="{FF2B5EF4-FFF2-40B4-BE49-F238E27FC236}">
                <a16:creationId xmlns:a16="http://schemas.microsoft.com/office/drawing/2014/main" id="{A7A07900-B4F2-4DC5-8320-14D278BCED8E}"/>
              </a:ext>
            </a:extLst>
          </p:cNvPr>
          <p:cNvSpPr txBox="1">
            <a:spLocks noChangeArrowheads="1"/>
          </p:cNvSpPr>
          <p:nvPr/>
        </p:nvSpPr>
        <p:spPr bwMode="auto">
          <a:xfrm>
            <a:off x="1258888" y="692150"/>
            <a:ext cx="6697662" cy="83026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特殊元素定义</a:t>
            </a:r>
            <a:endParaRPr lang="en-US" altLang="zh-CN" sz="4800" b="1">
              <a:solidFill>
                <a:schemeClr val="bg1"/>
              </a:solidFill>
              <a:latin typeface="宋体" panose="02010600030101010101" pitchFamily="2" charset="-122"/>
              <a:ea typeface="宋体" panose="02010600030101010101" pitchFamily="2" charset="-122"/>
            </a:endParaRPr>
          </a:p>
        </p:txBody>
      </p:sp>
      <p:pic>
        <p:nvPicPr>
          <p:cNvPr id="141317" name="Picture 6">
            <a:extLst>
              <a:ext uri="{FF2B5EF4-FFF2-40B4-BE49-F238E27FC236}">
                <a16:creationId xmlns:a16="http://schemas.microsoft.com/office/drawing/2014/main" id="{3653DEC8-3F44-41DD-B95E-0BD32EF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E4709E3-2AB7-4FE3-BF4A-E9DEE8FF16C9}"/>
              </a:ext>
            </a:extLst>
          </p:cNvPr>
          <p:cNvSpPr>
            <a:spLocks noRot="1" noChangeAspect="1" noMove="1" noResize="1" noEditPoints="1" noAdjustHandles="1" noChangeArrowheads="1" noChangeShapeType="1" noTextEdit="1"/>
          </p:cNvSpPr>
          <p:nvPr/>
        </p:nvSpPr>
        <p:spPr>
          <a:xfrm>
            <a:off x="323528" y="1844824"/>
            <a:ext cx="8424936" cy="4247317"/>
          </a:xfrm>
          <a:prstGeom prst="rect">
            <a:avLst/>
          </a:prstGeom>
          <a:blipFill>
            <a:blip r:embed="rId4"/>
            <a:stretch>
              <a:fillRect l="-1085" t="-575" r="-1158" b="-3161"/>
            </a:stretch>
          </a:blipFill>
        </p:spPr>
        <p:txBody>
          <a:bodyPr/>
          <a:lstStyle/>
          <a:p>
            <a:pPr>
              <a:defRPr/>
            </a:pPr>
            <a:r>
              <a:rPr lang="zh-CN" altLang="en-US" noProof="1">
                <a:noFill/>
              </a:rPr>
              <a:t> </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a:extLst>
              <a:ext uri="{FF2B5EF4-FFF2-40B4-BE49-F238E27FC236}">
                <a16:creationId xmlns:a16="http://schemas.microsoft.com/office/drawing/2014/main" id="{D70EA907-2BA3-450D-9BCD-50F85CE5802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7E1FBB5-137E-414E-A961-18FE1E11054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8675" name="Text Box 2">
            <a:extLst>
              <a:ext uri="{FF2B5EF4-FFF2-40B4-BE49-F238E27FC236}">
                <a16:creationId xmlns:a16="http://schemas.microsoft.com/office/drawing/2014/main" id="{4ABF8FA9-97D5-4875-9B74-9BE9931087D5}"/>
              </a:ext>
            </a:extLst>
          </p:cNvPr>
          <p:cNvSpPr txBox="1">
            <a:spLocks noChangeArrowheads="1"/>
          </p:cNvSpPr>
          <p:nvPr/>
        </p:nvSpPr>
        <p:spPr bwMode="auto">
          <a:xfrm>
            <a:off x="1258888" y="5492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28676" name="Picture 6">
            <a:extLst>
              <a:ext uri="{FF2B5EF4-FFF2-40B4-BE49-F238E27FC236}">
                <a16:creationId xmlns:a16="http://schemas.microsoft.com/office/drawing/2014/main" id="{D925C3E1-C8AF-402D-8E1D-9846F3903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8" descr="QQ截图20151101135456">
            <a:extLst>
              <a:ext uri="{FF2B5EF4-FFF2-40B4-BE49-F238E27FC236}">
                <a16:creationId xmlns:a16="http://schemas.microsoft.com/office/drawing/2014/main" id="{7291CE1C-9AD3-48FE-8B8D-AB3FADE88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7993062"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9" descr="QQ截图20151101135654">
            <a:extLst>
              <a:ext uri="{FF2B5EF4-FFF2-40B4-BE49-F238E27FC236}">
                <a16:creationId xmlns:a16="http://schemas.microsoft.com/office/drawing/2014/main" id="{AE748590-10D6-4895-945B-2793BD7E2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781300"/>
            <a:ext cx="80645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a:extLst>
              <a:ext uri="{FF2B5EF4-FFF2-40B4-BE49-F238E27FC236}">
                <a16:creationId xmlns:a16="http://schemas.microsoft.com/office/drawing/2014/main" id="{F4D22C9C-00BD-46B7-A48E-2E3FA4C5C7D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A4F7648-4EB0-4C66-8712-F91E71368C6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2339" name="Rectangle 186">
            <a:extLst>
              <a:ext uri="{FF2B5EF4-FFF2-40B4-BE49-F238E27FC236}">
                <a16:creationId xmlns:a16="http://schemas.microsoft.com/office/drawing/2014/main" id="{2406BC87-B17F-4DA0-AFB6-0FD1E679330F}"/>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2340" name="Text Box 2">
            <a:extLst>
              <a:ext uri="{FF2B5EF4-FFF2-40B4-BE49-F238E27FC236}">
                <a16:creationId xmlns:a16="http://schemas.microsoft.com/office/drawing/2014/main" id="{1791AF65-9F81-40C8-9FA3-CF99183A5E8F}"/>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概念理解要点</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2341" name="Picture 6">
            <a:extLst>
              <a:ext uri="{FF2B5EF4-FFF2-40B4-BE49-F238E27FC236}">
                <a16:creationId xmlns:a16="http://schemas.microsoft.com/office/drawing/2014/main" id="{D78BE098-6A0F-4F11-BEFC-71353E319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2" name="图片 15">
            <a:extLst>
              <a:ext uri="{FF2B5EF4-FFF2-40B4-BE49-F238E27FC236}">
                <a16:creationId xmlns:a16="http://schemas.microsoft.com/office/drawing/2014/main" id="{E91B202C-F38B-468A-B8DE-3FB39FF2F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152650"/>
            <a:ext cx="830897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灯片编号占位符 4">
            <a:extLst>
              <a:ext uri="{FF2B5EF4-FFF2-40B4-BE49-F238E27FC236}">
                <a16:creationId xmlns:a16="http://schemas.microsoft.com/office/drawing/2014/main" id="{B9C9F04D-03FC-4656-9FF9-D3750EB1488B}"/>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0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76835" name="Rectangle 3">
            <a:extLst>
              <a:ext uri="{FF2B5EF4-FFF2-40B4-BE49-F238E27FC236}">
                <a16:creationId xmlns:a16="http://schemas.microsoft.com/office/drawing/2014/main" id="{DD2B35C8-5C07-4CB6-9ED9-4F51168B9AB2}"/>
              </a:ext>
            </a:extLst>
          </p:cNvPr>
          <p:cNvSpPr>
            <a:spLocks noGrp="1" noChangeArrowheads="1"/>
          </p:cNvSpPr>
          <p:nvPr>
            <p:ph idx="1"/>
          </p:nvPr>
        </p:nvSpPr>
        <p:spPr>
          <a:xfrm>
            <a:off x="323850" y="1052513"/>
            <a:ext cx="8534400" cy="6324600"/>
          </a:xfrm>
          <a:extLst>
            <a:ext uri="{91240B29-F687-4F45-9708-019B960494DF}">
              <a14:hiddenLine xmlns:a14="http://schemas.microsoft.com/office/drawing/2010/main" w="9525">
                <a:solidFill>
                  <a:srgbClr val="FFCC00"/>
                </a:solidFill>
                <a:miter lim="800000"/>
                <a:headEnd/>
                <a:tailEnd/>
              </a14:hiddenLine>
            </a:ext>
          </a:extLst>
        </p:spPr>
        <p:txBody>
          <a:bodyPr/>
          <a:lstStyle/>
          <a:p>
            <a:pPr>
              <a:buFont typeface="Wingdings" panose="05000000000000000000" pitchFamily="2" charset="2"/>
              <a:buNone/>
              <a:defRPr/>
            </a:pPr>
            <a:r>
              <a:rPr lang="zh-CN" altLang="en-US" dirty="0">
                <a:solidFill>
                  <a:srgbClr val="FF0000"/>
                </a:solidFill>
                <a:latin typeface="黑体" panose="02010609060101010101" pitchFamily="49" charset="-122"/>
                <a:ea typeface="黑体" panose="02010609060101010101" pitchFamily="49" charset="-122"/>
              </a:rPr>
              <a:t>一</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极小元</a:t>
            </a:r>
            <a:r>
              <a:rPr lang="zh-CN" altLang="en-US" dirty="0">
                <a:latin typeface="黑体" panose="02010609060101010101" pitchFamily="49" charset="-122"/>
                <a:ea typeface="黑体" panose="02010609060101010101" pitchFamily="49" charset="-122"/>
              </a:rPr>
              <a:t>与</a:t>
            </a:r>
            <a:r>
              <a:rPr lang="zh-CN" altLang="en-US" dirty="0">
                <a:solidFill>
                  <a:srgbClr val="FF0000"/>
                </a:solidFill>
                <a:latin typeface="黑体" panose="02010609060101010101" pitchFamily="49" charset="-122"/>
                <a:ea typeface="黑体" panose="02010609060101010101" pitchFamily="49" charset="-122"/>
              </a:rPr>
              <a:t>极大元</a:t>
            </a:r>
          </a:p>
          <a:p>
            <a:pPr>
              <a:buFont typeface="Wingdings" panose="05000000000000000000" pitchFamily="2" charset="2"/>
              <a:buNone/>
              <a:defRPr/>
            </a:pPr>
            <a:r>
              <a:rPr lang="zh-CN" altLang="en-US" sz="2800" b="1" dirty="0">
                <a:effectLst>
                  <a:outerShdw blurRad="38100" dist="38100" dir="2700000" algn="tl">
                    <a:srgbClr val="C0C0C0"/>
                  </a:outerShdw>
                </a:effectLst>
              </a:rPr>
              <a:t>设集合</a:t>
            </a:r>
            <a:r>
              <a:rPr lang="en-US" altLang="zh-CN" sz="2800" b="1" dirty="0">
                <a:effectLst>
                  <a:outerShdw blurRad="38100" dist="38100" dir="2700000" algn="tl">
                    <a:srgbClr val="C0C0C0"/>
                  </a:outerShdw>
                </a:effectLst>
              </a:rPr>
              <a:t>A</a:t>
            </a:r>
            <a:r>
              <a:rPr lang="zh-CN" altLang="en-US" sz="2800" b="1" dirty="0">
                <a:effectLst>
                  <a:outerShdw blurRad="38100" dist="38100" dir="2700000" algn="tl">
                    <a:srgbClr val="C0C0C0"/>
                  </a:outerShdw>
                </a:effectLst>
              </a:rPr>
              <a:t>上有一个偏序关系</a:t>
            </a:r>
            <a:r>
              <a:rPr lang="zh-CN" altLang="en-US" sz="2800" b="1" dirty="0">
                <a:effectLst>
                  <a:outerShdw blurRad="38100" dist="38100" dir="2700000" algn="tl">
                    <a:srgbClr val="C0C0C0"/>
                  </a:outerShdw>
                </a:effectLst>
                <a:sym typeface="Symbol" panose="05050102010706020507" pitchFamily="18" charset="2"/>
              </a:rPr>
              <a:t>≤，且</a:t>
            </a:r>
            <a:r>
              <a:rPr lang="zh-CN" altLang="en-US" sz="2800" b="1" dirty="0">
                <a:solidFill>
                  <a:srgbClr val="FF6600"/>
                </a:solidFill>
                <a:effectLst>
                  <a:outerShdw blurRad="38100" dist="38100" dir="2700000" algn="tl">
                    <a:srgbClr val="C0C0C0"/>
                  </a:outerShdw>
                </a:effectLst>
                <a:sym typeface="Symbol" panose="05050102010706020507" pitchFamily="18" charset="2"/>
              </a:rPr>
              <a:t>设</a:t>
            </a:r>
            <a:r>
              <a:rPr lang="en-US" altLang="zh-CN" sz="2800" b="1" dirty="0">
                <a:solidFill>
                  <a:srgbClr val="FF6600"/>
                </a:solidFill>
                <a:effectLst>
                  <a:outerShdw blurRad="38100" dist="38100" dir="2700000" algn="tl">
                    <a:srgbClr val="C0C0C0"/>
                  </a:outerShdw>
                </a:effectLst>
                <a:sym typeface="Symbol" panose="05050102010706020507" pitchFamily="18" charset="2"/>
              </a:rPr>
              <a:t>B</a:t>
            </a:r>
            <a:r>
              <a:rPr lang="zh-CN" altLang="en-US" sz="2800" b="1" dirty="0">
                <a:solidFill>
                  <a:srgbClr val="FF6600"/>
                </a:solidFill>
                <a:effectLst>
                  <a:outerShdw blurRad="38100" dist="38100" dir="2700000" algn="tl">
                    <a:srgbClr val="C0C0C0"/>
                  </a:outerShdw>
                </a:effectLst>
                <a:sym typeface="Symbol" panose="05050102010706020507" pitchFamily="18" charset="2"/>
              </a:rPr>
              <a:t>是 </a:t>
            </a:r>
            <a:r>
              <a:rPr lang="en-US" altLang="zh-CN" sz="2800" b="1" dirty="0">
                <a:solidFill>
                  <a:srgbClr val="FF6600"/>
                </a:solidFill>
                <a:effectLst>
                  <a:outerShdw blurRad="38100" dist="38100" dir="2700000" algn="tl">
                    <a:srgbClr val="C0C0C0"/>
                  </a:outerShdw>
                </a:effectLst>
              </a:rPr>
              <a:t>A</a:t>
            </a:r>
            <a:r>
              <a:rPr lang="zh-CN" altLang="en-US" sz="2800" b="1" dirty="0">
                <a:solidFill>
                  <a:srgbClr val="FF6600"/>
                </a:solidFill>
                <a:effectLst>
                  <a:outerShdw blurRad="38100" dist="38100" dir="2700000" algn="tl">
                    <a:srgbClr val="C0C0C0"/>
                  </a:outerShdw>
                </a:effectLst>
              </a:rPr>
              <a:t>的子集，</a:t>
            </a:r>
            <a:r>
              <a:rPr lang="zh-CN" altLang="en-US" sz="2800" b="1" dirty="0">
                <a:effectLst>
                  <a:outerShdw blurRad="38100" dist="38100" dir="2700000" algn="tl">
                    <a:srgbClr val="C0C0C0"/>
                  </a:outerShdw>
                </a:effectLst>
              </a:rPr>
              <a:t>则</a:t>
            </a:r>
          </a:p>
          <a:p>
            <a:pPr>
              <a:buFont typeface="Wingdings" panose="05000000000000000000" pitchFamily="2" charset="2"/>
              <a:buNone/>
              <a:defRPr/>
            </a:pPr>
            <a:r>
              <a:rPr lang="en-US" altLang="zh-CN" sz="2800" b="1" dirty="0">
                <a:latin typeface="隶书" panose="02010509060101010101" pitchFamily="49" charset="-122"/>
                <a:ea typeface="隶书" panose="02010509060101010101" pitchFamily="49" charset="-122"/>
                <a:sym typeface="Symbol" panose="05050102010706020507" pitchFamily="18" charset="2"/>
              </a:rPr>
              <a:t>(1</a:t>
            </a:r>
            <a:r>
              <a:rPr lang="zh-CN" altLang="en-US" sz="2800" b="1" dirty="0">
                <a:latin typeface="隶书" panose="02010509060101010101" pitchFamily="49" charset="-122"/>
                <a:ea typeface="隶书" panose="02010509060101010101" pitchFamily="49" charset="-122"/>
                <a:sym typeface="Symbol" panose="05050102010706020507" pitchFamily="18" charset="2"/>
              </a:rPr>
              <a:t>）</a:t>
            </a:r>
            <a:r>
              <a:rPr lang="zh-CN" altLang="en-US" sz="2800" b="1" dirty="0"/>
              <a:t>如果存在一个元素</a:t>
            </a:r>
            <a:r>
              <a:rPr lang="en-US" altLang="zh-CN" sz="2800" b="1" dirty="0" err="1"/>
              <a:t>b</a:t>
            </a:r>
            <a:r>
              <a:rPr lang="en-US" altLang="zh-CN" sz="2800" b="1" dirty="0" err="1">
                <a:sym typeface="Symbol" panose="05050102010706020507" pitchFamily="18" charset="2"/>
              </a:rPr>
              <a:t>∈</a:t>
            </a:r>
            <a:r>
              <a:rPr lang="en-US" altLang="zh-CN" sz="2800" b="1" dirty="0" err="1">
                <a:solidFill>
                  <a:srgbClr val="FF6600"/>
                </a:solidFill>
                <a:sym typeface="Symbol" panose="05050102010706020507" pitchFamily="18" charset="2"/>
              </a:rPr>
              <a:t>B</a:t>
            </a:r>
            <a:r>
              <a:rPr lang="zh-CN" altLang="en-US" sz="2800" b="1" dirty="0">
                <a:sym typeface="Symbol" panose="05050102010706020507" pitchFamily="18" charset="2"/>
              </a:rPr>
              <a:t>且在</a:t>
            </a:r>
            <a:r>
              <a:rPr lang="en-US" altLang="zh-CN" sz="2800" b="1" dirty="0">
                <a:solidFill>
                  <a:srgbClr val="FF6600"/>
                </a:solidFill>
                <a:sym typeface="Symbol" panose="05050102010706020507" pitchFamily="18" charset="2"/>
              </a:rPr>
              <a:t>B</a:t>
            </a:r>
            <a:r>
              <a:rPr lang="zh-CN" altLang="en-US" sz="2800" b="1" dirty="0">
                <a:sym typeface="Symbol" panose="05050102010706020507" pitchFamily="18" charset="2"/>
              </a:rPr>
              <a:t>中找不到元素</a:t>
            </a:r>
            <a:r>
              <a:rPr lang="en-US" altLang="zh-CN" sz="2800" b="1" dirty="0">
                <a:sym typeface="Symbol" panose="05050102010706020507" pitchFamily="18" charset="2"/>
              </a:rPr>
              <a:t>b</a:t>
            </a:r>
            <a:r>
              <a:rPr lang="en-US" altLang="zh-CN" sz="2800" b="1" baseline="30000" dirty="0">
                <a:sym typeface="Symbol" panose="05050102010706020507" pitchFamily="18" charset="2"/>
              </a:rPr>
              <a:t>’</a:t>
            </a:r>
            <a:r>
              <a:rPr lang="zh-CN" altLang="en-US" sz="2800" b="1" dirty="0"/>
              <a:t>有</a:t>
            </a:r>
            <a:r>
              <a:rPr lang="en-US" altLang="zh-CN" sz="2800" b="1" dirty="0">
                <a:sym typeface="Symbol" panose="05050102010706020507" pitchFamily="18" charset="2"/>
              </a:rPr>
              <a:t>b</a:t>
            </a:r>
            <a:r>
              <a:rPr lang="en-US" altLang="zh-CN" sz="2800" b="1" baseline="30000" dirty="0">
                <a:sym typeface="Symbol" panose="05050102010706020507" pitchFamily="18" charset="2"/>
              </a:rPr>
              <a:t>’ </a:t>
            </a:r>
            <a:r>
              <a:rPr lang="en-US" altLang="zh-CN" sz="2800" b="1" dirty="0">
                <a:sym typeface="Symbol" panose="05050102010706020507" pitchFamily="18" charset="2"/>
              </a:rPr>
              <a:t>≠b</a:t>
            </a:r>
            <a:r>
              <a:rPr lang="zh-CN" altLang="en-US" sz="2800" b="1" dirty="0">
                <a:sym typeface="Symbol" panose="05050102010706020507" pitchFamily="18" charset="2"/>
              </a:rPr>
              <a:t>且</a:t>
            </a:r>
            <a:r>
              <a:rPr lang="en-US" altLang="zh-CN" sz="2800" b="1" dirty="0"/>
              <a:t>b</a:t>
            </a:r>
            <a:r>
              <a:rPr lang="en-US" altLang="zh-CN" sz="2800" b="1" dirty="0">
                <a:sym typeface="Symbol" panose="05050102010706020507" pitchFamily="18" charset="2"/>
              </a:rPr>
              <a:t> ≤</a:t>
            </a:r>
            <a:r>
              <a:rPr lang="en-US" altLang="zh-CN" sz="2800" b="1" dirty="0"/>
              <a:t> </a:t>
            </a:r>
            <a:r>
              <a:rPr lang="en-US" altLang="zh-CN" sz="2800" b="1" dirty="0">
                <a:sym typeface="Symbol" panose="05050102010706020507" pitchFamily="18" charset="2"/>
              </a:rPr>
              <a:t>b</a:t>
            </a:r>
            <a:r>
              <a:rPr lang="en-US" altLang="zh-CN" sz="2800" b="1" baseline="30000" dirty="0">
                <a:sym typeface="Symbol" panose="05050102010706020507" pitchFamily="18" charset="2"/>
              </a:rPr>
              <a:t>’</a:t>
            </a:r>
            <a:r>
              <a:rPr lang="en-US" altLang="zh-CN" sz="2800" b="1" dirty="0"/>
              <a:t> </a:t>
            </a:r>
            <a:r>
              <a:rPr lang="zh-CN" altLang="en-US" sz="2800" b="1" dirty="0"/>
              <a:t>则称</a:t>
            </a:r>
            <a:r>
              <a:rPr lang="en-US" altLang="zh-CN" sz="2800" b="1" dirty="0"/>
              <a:t>b</a:t>
            </a:r>
            <a:r>
              <a:rPr lang="zh-CN" altLang="zh-CN" sz="2800" b="1" dirty="0"/>
              <a:t>是</a:t>
            </a:r>
            <a:r>
              <a:rPr lang="en-US" altLang="zh-CN" sz="2800" b="1" dirty="0"/>
              <a:t>B</a:t>
            </a:r>
            <a:r>
              <a:rPr lang="zh-CN" altLang="zh-CN" sz="2800" b="1" dirty="0"/>
              <a:t>的</a:t>
            </a:r>
            <a:r>
              <a:rPr lang="zh-CN" altLang="en-US" sz="2800" b="1" dirty="0"/>
              <a:t>极小元</a:t>
            </a:r>
            <a:r>
              <a:rPr lang="zh-CN" altLang="en-US" sz="2800" b="1" dirty="0">
                <a:sym typeface="Symbol" panose="05050102010706020507" pitchFamily="18" charset="2"/>
              </a:rPr>
              <a:t> </a:t>
            </a:r>
            <a:r>
              <a:rPr lang="en-US" altLang="zh-CN" sz="2800" b="1" dirty="0">
                <a:sym typeface="Symbol" panose="05050102010706020507" pitchFamily="18" charset="2"/>
              </a:rPr>
              <a:t>.</a:t>
            </a:r>
            <a:r>
              <a:rPr lang="zh-CN" altLang="en-US" sz="2800" b="1" dirty="0">
                <a:sym typeface="Symbol" panose="05050102010706020507" pitchFamily="18" charset="2"/>
              </a:rPr>
              <a:t>）</a:t>
            </a:r>
            <a:endParaRPr lang="zh-CN" altLang="en-US" sz="2800" b="1" dirty="0"/>
          </a:p>
          <a:p>
            <a:pPr>
              <a:buFont typeface="Wingdings" panose="05000000000000000000" pitchFamily="2" charset="2"/>
              <a:buNone/>
              <a:defRPr/>
            </a:pPr>
            <a:r>
              <a:rPr lang="zh-CN" altLang="zh-CN" sz="2800" b="1" dirty="0">
                <a:latin typeface="隶书" panose="02010509060101010101" pitchFamily="49" charset="-122"/>
                <a:ea typeface="隶书" panose="02010509060101010101" pitchFamily="49" charset="-122"/>
                <a:sym typeface="Symbol" panose="05050102010706020507" pitchFamily="18" charset="2"/>
              </a:rPr>
              <a:t>（在</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中没有比</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更小的元素了，</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就是</a:t>
            </a:r>
            <a:r>
              <a:rPr lang="zh-CN" altLang="en-US" sz="2800" b="1" dirty="0">
                <a:latin typeface="隶书" panose="02010509060101010101" pitchFamily="49" charset="-122"/>
                <a:ea typeface="隶书" panose="02010509060101010101" pitchFamily="49" charset="-122"/>
              </a:rPr>
              <a:t>极小元）</a:t>
            </a:r>
            <a:endParaRPr lang="zh-CN" altLang="en-US" sz="2800" b="1" dirty="0">
              <a:sym typeface="Symbol" panose="05050102010706020507" pitchFamily="18" charset="2"/>
            </a:endParaRPr>
          </a:p>
          <a:p>
            <a:pPr>
              <a:buFont typeface="Wingdings" panose="05000000000000000000" pitchFamily="2" charset="2"/>
              <a:buNone/>
              <a:defRPr/>
            </a:pPr>
            <a:r>
              <a:rPr lang="zh-CN" altLang="en-US" sz="2800" dirty="0"/>
              <a:t>（</a:t>
            </a:r>
            <a:r>
              <a:rPr lang="en-US" altLang="zh-CN" sz="2800" dirty="0"/>
              <a:t>2</a:t>
            </a:r>
            <a:r>
              <a:rPr lang="zh-CN" altLang="en-US" sz="2800" dirty="0"/>
              <a:t>）</a:t>
            </a:r>
            <a:r>
              <a:rPr lang="zh-CN" altLang="en-US" sz="2800" b="1" dirty="0"/>
              <a:t>如果存在一个元素</a:t>
            </a:r>
            <a:r>
              <a:rPr lang="en-US" altLang="zh-CN" sz="2800" b="1" dirty="0" err="1"/>
              <a:t>b</a:t>
            </a:r>
            <a:r>
              <a:rPr lang="en-US" altLang="zh-CN" sz="2800" b="1" dirty="0" err="1">
                <a:sym typeface="Symbol" panose="05050102010706020507" pitchFamily="18" charset="2"/>
              </a:rPr>
              <a:t>∈</a:t>
            </a:r>
            <a:r>
              <a:rPr lang="en-US" altLang="zh-CN" sz="2800" b="1" dirty="0" err="1">
                <a:solidFill>
                  <a:srgbClr val="FF6600"/>
                </a:solidFill>
                <a:sym typeface="Symbol" panose="05050102010706020507" pitchFamily="18" charset="2"/>
              </a:rPr>
              <a:t>B</a:t>
            </a:r>
            <a:r>
              <a:rPr lang="zh-CN" altLang="en-US" sz="2800" b="1" dirty="0">
                <a:sym typeface="Symbol" panose="05050102010706020507" pitchFamily="18" charset="2"/>
              </a:rPr>
              <a:t>且中找不到元素</a:t>
            </a:r>
            <a:r>
              <a:rPr lang="en-US" altLang="zh-CN" sz="2800" b="1" dirty="0">
                <a:sym typeface="Symbol" panose="05050102010706020507" pitchFamily="18" charset="2"/>
              </a:rPr>
              <a:t>b</a:t>
            </a:r>
            <a:r>
              <a:rPr lang="en-US" altLang="zh-CN" sz="2800" b="1" baseline="30000" dirty="0">
                <a:sym typeface="Symbol" panose="05050102010706020507" pitchFamily="18" charset="2"/>
              </a:rPr>
              <a:t>’</a:t>
            </a:r>
            <a:r>
              <a:rPr lang="zh-CN" altLang="en-US" sz="2800" b="1" dirty="0"/>
              <a:t>有</a:t>
            </a:r>
            <a:r>
              <a:rPr lang="en-US" altLang="zh-CN" sz="2800" b="1" dirty="0">
                <a:sym typeface="Symbol" panose="05050102010706020507" pitchFamily="18" charset="2"/>
              </a:rPr>
              <a:t>b</a:t>
            </a:r>
            <a:r>
              <a:rPr lang="en-US" altLang="zh-CN" sz="2800" b="1" baseline="30000" dirty="0">
                <a:sym typeface="Symbol" panose="05050102010706020507" pitchFamily="18" charset="2"/>
              </a:rPr>
              <a:t>’ </a:t>
            </a:r>
            <a:r>
              <a:rPr lang="en-US" altLang="zh-CN" sz="2800" b="1" dirty="0">
                <a:sym typeface="Symbol" panose="05050102010706020507" pitchFamily="18" charset="2"/>
              </a:rPr>
              <a:t>≠b</a:t>
            </a:r>
            <a:r>
              <a:rPr lang="zh-CN" altLang="en-US" sz="2800" b="1" dirty="0">
                <a:sym typeface="Symbol" panose="05050102010706020507" pitchFamily="18" charset="2"/>
              </a:rPr>
              <a:t>且</a:t>
            </a:r>
            <a:r>
              <a:rPr lang="zh-CN" altLang="en-US" sz="2800" b="1" dirty="0"/>
              <a:t> </a:t>
            </a:r>
            <a:r>
              <a:rPr lang="en-US" altLang="zh-CN" sz="2800" b="1" dirty="0"/>
              <a:t>b</a:t>
            </a:r>
            <a:r>
              <a:rPr lang="en-US" altLang="zh-CN" sz="2800" b="1" baseline="30000" dirty="0">
                <a:sym typeface="Symbol" panose="05050102010706020507" pitchFamily="18" charset="2"/>
              </a:rPr>
              <a:t>’</a:t>
            </a:r>
            <a:r>
              <a:rPr lang="en-US" altLang="zh-CN" sz="2800" b="1" dirty="0"/>
              <a:t> </a:t>
            </a:r>
            <a:r>
              <a:rPr lang="en-US" altLang="zh-CN" sz="2800" b="1" dirty="0">
                <a:sym typeface="Symbol" panose="05050102010706020507" pitchFamily="18" charset="2"/>
              </a:rPr>
              <a:t>≤</a:t>
            </a:r>
            <a:r>
              <a:rPr lang="en-US" altLang="zh-CN" sz="2800" b="1" dirty="0"/>
              <a:t> b </a:t>
            </a:r>
            <a:r>
              <a:rPr lang="zh-CN" altLang="en-US" sz="2800" b="1" dirty="0"/>
              <a:t>，则称</a:t>
            </a:r>
            <a:r>
              <a:rPr lang="en-US" altLang="zh-CN" sz="2800" b="1" dirty="0"/>
              <a:t>b</a:t>
            </a:r>
            <a:r>
              <a:rPr lang="zh-CN" altLang="zh-CN" sz="2800" b="1" dirty="0"/>
              <a:t>是</a:t>
            </a:r>
            <a:r>
              <a:rPr lang="en-US" altLang="zh-CN" sz="2800" b="1" dirty="0"/>
              <a:t>B</a:t>
            </a:r>
            <a:r>
              <a:rPr lang="zh-CN" altLang="zh-CN" sz="2800" b="1" dirty="0"/>
              <a:t>的</a:t>
            </a:r>
            <a:r>
              <a:rPr lang="zh-CN" altLang="en-US" sz="2800" b="1" dirty="0"/>
              <a:t>极大元</a:t>
            </a:r>
            <a:r>
              <a:rPr lang="zh-CN" altLang="en-US" sz="2800" b="1" dirty="0">
                <a:sym typeface="Symbol" panose="05050102010706020507" pitchFamily="18" charset="2"/>
              </a:rPr>
              <a:t> </a:t>
            </a:r>
            <a:r>
              <a:rPr lang="en-US" altLang="zh-CN" sz="2800" b="1" dirty="0">
                <a:sym typeface="Symbol" panose="05050102010706020507" pitchFamily="18" charset="2"/>
              </a:rPr>
              <a:t>.</a:t>
            </a:r>
          </a:p>
          <a:p>
            <a:pPr>
              <a:buFont typeface="Wingdings" panose="05000000000000000000" pitchFamily="2" charset="2"/>
              <a:buNone/>
              <a:defRPr/>
            </a:pPr>
            <a:r>
              <a:rPr lang="en-US" altLang="zh-CN" sz="2800" b="1" dirty="0">
                <a:latin typeface="隶书" panose="02010509060101010101" pitchFamily="49" charset="-122"/>
                <a:ea typeface="隶书" panose="02010509060101010101" pitchFamily="49" charset="-122"/>
                <a:sym typeface="Symbol" panose="05050102010706020507" pitchFamily="18" charset="2"/>
              </a:rPr>
              <a:t>(</a:t>
            </a:r>
            <a:r>
              <a:rPr lang="zh-CN" altLang="zh-CN" sz="2800" b="1" dirty="0">
                <a:latin typeface="隶书" panose="02010509060101010101" pitchFamily="49" charset="-122"/>
                <a:ea typeface="隶书" panose="02010509060101010101" pitchFamily="49" charset="-122"/>
                <a:sym typeface="Symbol" panose="05050102010706020507" pitchFamily="18" charset="2"/>
              </a:rPr>
              <a:t>在</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中没有比</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更大的元素了，</a:t>
            </a:r>
            <a:r>
              <a:rPr lang="en-US" altLang="zh-CN" sz="2800" b="1" dirty="0">
                <a:latin typeface="隶书" panose="02010509060101010101" pitchFamily="49" charset="-122"/>
                <a:ea typeface="隶书" panose="02010509060101010101" pitchFamily="49" charset="-122"/>
                <a:sym typeface="Symbol" panose="05050102010706020507" pitchFamily="18" charset="2"/>
              </a:rPr>
              <a:t>b</a:t>
            </a:r>
            <a:r>
              <a:rPr lang="zh-CN" altLang="zh-CN" sz="2800" b="1" dirty="0">
                <a:latin typeface="隶书" panose="02010509060101010101" pitchFamily="49" charset="-122"/>
                <a:ea typeface="隶书" panose="02010509060101010101" pitchFamily="49" charset="-122"/>
                <a:sym typeface="Symbol" panose="05050102010706020507" pitchFamily="18" charset="2"/>
              </a:rPr>
              <a:t>就是</a:t>
            </a:r>
            <a:r>
              <a:rPr lang="zh-CN" altLang="en-US" sz="2800" b="1" dirty="0">
                <a:latin typeface="隶书" panose="02010509060101010101" pitchFamily="49" charset="-122"/>
                <a:ea typeface="隶书" panose="02010509060101010101" pitchFamily="49" charset="-122"/>
              </a:rPr>
              <a:t>极大元</a:t>
            </a:r>
            <a:r>
              <a:rPr lang="en-US" altLang="zh-CN" sz="2800" b="1" dirty="0">
                <a:latin typeface="隶书" panose="02010509060101010101" pitchFamily="49" charset="-122"/>
                <a:ea typeface="隶书" panose="02010509060101010101" pitchFamily="49" charset="-122"/>
                <a:sym typeface="Symbol" panose="05050102010706020507" pitchFamily="18" charset="2"/>
              </a:rPr>
              <a:t>)</a:t>
            </a:r>
          </a:p>
          <a:p>
            <a:pPr>
              <a:buFont typeface="Wingdings" panose="05000000000000000000" pitchFamily="2" charset="2"/>
              <a:buNone/>
              <a:defRPr/>
            </a:pPr>
            <a:endParaRPr lang="en-US" altLang="zh-CN" dirty="0"/>
          </a:p>
        </p:txBody>
      </p:sp>
      <p:sp>
        <p:nvSpPr>
          <p:cNvPr id="6" name="标题 2">
            <a:extLst>
              <a:ext uri="{FF2B5EF4-FFF2-40B4-BE49-F238E27FC236}">
                <a16:creationId xmlns:a16="http://schemas.microsoft.com/office/drawing/2014/main" id="{743D9C90-937E-4B19-B076-E2136AC12CEF}"/>
              </a:ext>
            </a:extLst>
          </p:cNvPr>
          <p:cNvSpPr txBox="1">
            <a:spLocks noChangeArrowheads="1"/>
          </p:cNvSpPr>
          <p:nvPr/>
        </p:nvSpPr>
        <p:spPr bwMode="auto">
          <a:xfrm>
            <a:off x="827088" y="188913"/>
            <a:ext cx="45370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sym typeface="+mn-ea"/>
              </a:rPr>
              <a:t>偏序集中的特殊元素</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6835">
                                            <p:txEl>
                                              <p:pRg st="0" end="0"/>
                                            </p:txEl>
                                          </p:spTgt>
                                        </p:tgtEl>
                                        <p:attrNameLst>
                                          <p:attrName>style.visibility</p:attrName>
                                        </p:attrNameLst>
                                      </p:cBhvr>
                                      <p:to>
                                        <p:strVal val="visible"/>
                                      </p:to>
                                    </p:set>
                                    <p:anim calcmode="lin" valueType="num">
                                      <p:cBhvr additive="base">
                                        <p:cTn id="7" dur="500" fill="hold"/>
                                        <p:tgtEl>
                                          <p:spTgt spid="3768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68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6835">
                                            <p:txEl>
                                              <p:pRg st="1" end="1"/>
                                            </p:txEl>
                                          </p:spTgt>
                                        </p:tgtEl>
                                        <p:attrNameLst>
                                          <p:attrName>style.visibility</p:attrName>
                                        </p:attrNameLst>
                                      </p:cBhvr>
                                      <p:to>
                                        <p:strVal val="visible"/>
                                      </p:to>
                                    </p:set>
                                    <p:anim calcmode="lin" valueType="num">
                                      <p:cBhvr additive="base">
                                        <p:cTn id="13" dur="500" fill="hold"/>
                                        <p:tgtEl>
                                          <p:spTgt spid="3768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68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6835">
                                            <p:txEl>
                                              <p:pRg st="2" end="2"/>
                                            </p:txEl>
                                          </p:spTgt>
                                        </p:tgtEl>
                                        <p:attrNameLst>
                                          <p:attrName>style.visibility</p:attrName>
                                        </p:attrNameLst>
                                      </p:cBhvr>
                                      <p:to>
                                        <p:strVal val="visible"/>
                                      </p:to>
                                    </p:set>
                                    <p:anim calcmode="lin" valueType="num">
                                      <p:cBhvr additive="base">
                                        <p:cTn id="19" dur="500" fill="hold"/>
                                        <p:tgtEl>
                                          <p:spTgt spid="3768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68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76835">
                                            <p:txEl>
                                              <p:pRg st="3" end="3"/>
                                            </p:txEl>
                                          </p:spTgt>
                                        </p:tgtEl>
                                        <p:attrNameLst>
                                          <p:attrName>style.visibility</p:attrName>
                                        </p:attrNameLst>
                                      </p:cBhvr>
                                      <p:to>
                                        <p:strVal val="visible"/>
                                      </p:to>
                                    </p:set>
                                    <p:anim calcmode="lin" valueType="num">
                                      <p:cBhvr additive="base">
                                        <p:cTn id="25" dur="500" fill="hold"/>
                                        <p:tgtEl>
                                          <p:spTgt spid="3768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768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76835">
                                            <p:txEl>
                                              <p:pRg st="4" end="4"/>
                                            </p:txEl>
                                          </p:spTgt>
                                        </p:tgtEl>
                                        <p:attrNameLst>
                                          <p:attrName>style.visibility</p:attrName>
                                        </p:attrNameLst>
                                      </p:cBhvr>
                                      <p:to>
                                        <p:strVal val="visible"/>
                                      </p:to>
                                    </p:set>
                                    <p:anim calcmode="lin" valueType="num">
                                      <p:cBhvr additive="base">
                                        <p:cTn id="31" dur="500" fill="hold"/>
                                        <p:tgtEl>
                                          <p:spTgt spid="3768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768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76835">
                                            <p:txEl>
                                              <p:pRg st="5" end="5"/>
                                            </p:txEl>
                                          </p:spTgt>
                                        </p:tgtEl>
                                        <p:attrNameLst>
                                          <p:attrName>style.visibility</p:attrName>
                                        </p:attrNameLst>
                                      </p:cBhvr>
                                      <p:to>
                                        <p:strVal val="visible"/>
                                      </p:to>
                                    </p:set>
                                    <p:anim calcmode="lin" valueType="num">
                                      <p:cBhvr additive="base">
                                        <p:cTn id="37" dur="500" fill="hold"/>
                                        <p:tgtEl>
                                          <p:spTgt spid="3768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768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7BAE3F6A-FF98-47BD-BA49-66EE7C7B08CA}"/>
              </a:ext>
            </a:extLst>
          </p:cNvPr>
          <p:cNvSpPr>
            <a:spLocks noGrp="1" noChangeArrowheads="1"/>
          </p:cNvSpPr>
          <p:nvPr>
            <p:ph type="title"/>
          </p:nvPr>
        </p:nvSpPr>
        <p:spPr>
          <a:xfrm>
            <a:off x="827088" y="188913"/>
            <a:ext cx="4537075" cy="417512"/>
          </a:xfrm>
        </p:spPr>
        <p:txBody>
          <a:bodyPr/>
          <a:lstStyle/>
          <a:p>
            <a:pPr algn="l"/>
            <a:r>
              <a:rPr lang="zh-CN" altLang="en-US"/>
              <a:t>例子</a:t>
            </a:r>
          </a:p>
        </p:txBody>
      </p:sp>
      <p:sp>
        <p:nvSpPr>
          <p:cNvPr id="3" name="Rectangle 5">
            <a:extLst>
              <a:ext uri="{FF2B5EF4-FFF2-40B4-BE49-F238E27FC236}">
                <a16:creationId xmlns:a16="http://schemas.microsoft.com/office/drawing/2014/main" id="{469CB2CF-F4E5-4C8C-8285-E91E26857B50}"/>
              </a:ext>
            </a:extLst>
          </p:cNvPr>
          <p:cNvSpPr>
            <a:spLocks noChangeArrowheads="1"/>
          </p:cNvSpPr>
          <p:nvPr/>
        </p:nvSpPr>
        <p:spPr bwMode="auto">
          <a:xfrm>
            <a:off x="539750" y="1125538"/>
            <a:ext cx="727233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举例 </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给定</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&lt;C,≤&gt;,</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哈斯</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图如</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下</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图所示：</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 从哈斯</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图找</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mn-ea"/>
              </a:rPr>
              <a:t>极</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小</a:t>
            </a:r>
            <a:r>
              <a:rPr kumimoji="0" lang="en-US" alt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mn-ea"/>
              </a:rPr>
              <a:t>大</a:t>
            </a:r>
            <a:r>
              <a:rPr kumimoji="0" lang="en-US" alt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mn-ea"/>
              </a:rPr>
              <a:t>元</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子集中处在最下</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上</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层</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的元素是</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极小</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大</a:t>
            </a:r>
            <a:r>
              <a:rPr kumimoji="0" lang="en-US" altLang="zh-CN"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a:t>
            </a:r>
            <a:r>
              <a:rPr kumimoji="0" lang="zh-CN" altLang="en-US" sz="2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sym typeface="+mn-ea"/>
              </a:rPr>
              <a:t>元</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mn-ea"/>
              </a:rPr>
              <a:t>。</a:t>
            </a:r>
          </a:p>
        </p:txBody>
      </p:sp>
      <p:grpSp>
        <p:nvGrpSpPr>
          <p:cNvPr id="140292" name="Group 23">
            <a:extLst>
              <a:ext uri="{FF2B5EF4-FFF2-40B4-BE49-F238E27FC236}">
                <a16:creationId xmlns:a16="http://schemas.microsoft.com/office/drawing/2014/main" id="{DBDC0C1D-D91E-4CAE-93BA-860EB8B54118}"/>
              </a:ext>
            </a:extLst>
          </p:cNvPr>
          <p:cNvGrpSpPr>
            <a:grpSpLocks/>
          </p:cNvGrpSpPr>
          <p:nvPr/>
        </p:nvGrpSpPr>
        <p:grpSpPr bwMode="auto">
          <a:xfrm>
            <a:off x="1403350" y="2746375"/>
            <a:ext cx="3887788" cy="2576513"/>
            <a:chOff x="384" y="2821"/>
            <a:chExt cx="2112" cy="1307"/>
          </a:xfrm>
        </p:grpSpPr>
        <p:sp>
          <p:nvSpPr>
            <p:cNvPr id="140317" name="Line 24">
              <a:extLst>
                <a:ext uri="{FF2B5EF4-FFF2-40B4-BE49-F238E27FC236}">
                  <a16:creationId xmlns:a16="http://schemas.microsoft.com/office/drawing/2014/main" id="{DDD9C65E-89E0-478C-81A5-2591EF689572}"/>
                </a:ext>
              </a:extLst>
            </p:cNvPr>
            <p:cNvSpPr>
              <a:spLocks noChangeShapeType="1"/>
            </p:cNvSpPr>
            <p:nvPr/>
          </p:nvSpPr>
          <p:spPr bwMode="auto">
            <a:xfrm>
              <a:off x="432" y="2832"/>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8" name="Line 25">
              <a:extLst>
                <a:ext uri="{FF2B5EF4-FFF2-40B4-BE49-F238E27FC236}">
                  <a16:creationId xmlns:a16="http://schemas.microsoft.com/office/drawing/2014/main" id="{D5F9180C-8D00-4D36-8A31-5D0B51C5E989}"/>
                </a:ext>
              </a:extLst>
            </p:cNvPr>
            <p:cNvSpPr>
              <a:spLocks noChangeShapeType="1"/>
            </p:cNvSpPr>
            <p:nvPr/>
          </p:nvSpPr>
          <p:spPr bwMode="auto">
            <a:xfrm flipV="1">
              <a:off x="432" y="312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9" name="Line 26">
              <a:extLst>
                <a:ext uri="{FF2B5EF4-FFF2-40B4-BE49-F238E27FC236}">
                  <a16:creationId xmlns:a16="http://schemas.microsoft.com/office/drawing/2014/main" id="{F08A3E38-9F49-48B9-AD9B-2EF26FB3CBD5}"/>
                </a:ext>
              </a:extLst>
            </p:cNvPr>
            <p:cNvSpPr>
              <a:spLocks noChangeShapeType="1"/>
            </p:cNvSpPr>
            <p:nvPr/>
          </p:nvSpPr>
          <p:spPr bwMode="auto">
            <a:xfrm>
              <a:off x="2496" y="283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0" name="Line 27">
              <a:extLst>
                <a:ext uri="{FF2B5EF4-FFF2-40B4-BE49-F238E27FC236}">
                  <a16:creationId xmlns:a16="http://schemas.microsoft.com/office/drawing/2014/main" id="{B6F3D316-724D-4F1F-8A54-59ABD3CC6440}"/>
                </a:ext>
              </a:extLst>
            </p:cNvPr>
            <p:cNvSpPr>
              <a:spLocks noChangeShapeType="1"/>
            </p:cNvSpPr>
            <p:nvPr/>
          </p:nvSpPr>
          <p:spPr bwMode="auto">
            <a:xfrm>
              <a:off x="1248" y="283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1" name="Line 28">
              <a:extLst>
                <a:ext uri="{FF2B5EF4-FFF2-40B4-BE49-F238E27FC236}">
                  <a16:creationId xmlns:a16="http://schemas.microsoft.com/office/drawing/2014/main" id="{C261311D-3E16-460B-AF45-E6D31BC614F2}"/>
                </a:ext>
              </a:extLst>
            </p:cNvPr>
            <p:cNvSpPr>
              <a:spLocks noChangeShapeType="1"/>
            </p:cNvSpPr>
            <p:nvPr/>
          </p:nvSpPr>
          <p:spPr bwMode="auto">
            <a:xfrm>
              <a:off x="1824" y="283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2" name="Line 29">
              <a:extLst>
                <a:ext uri="{FF2B5EF4-FFF2-40B4-BE49-F238E27FC236}">
                  <a16:creationId xmlns:a16="http://schemas.microsoft.com/office/drawing/2014/main" id="{171FF3F7-85A2-4E50-87CF-0622B8A9246F}"/>
                </a:ext>
              </a:extLst>
            </p:cNvPr>
            <p:cNvSpPr>
              <a:spLocks noChangeShapeType="1"/>
            </p:cNvSpPr>
            <p:nvPr/>
          </p:nvSpPr>
          <p:spPr bwMode="auto">
            <a:xfrm>
              <a:off x="432" y="336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3" name="Line 30">
              <a:extLst>
                <a:ext uri="{FF2B5EF4-FFF2-40B4-BE49-F238E27FC236}">
                  <a16:creationId xmlns:a16="http://schemas.microsoft.com/office/drawing/2014/main" id="{030738F0-89D0-47EF-8893-7E6CC4701E93}"/>
                </a:ext>
              </a:extLst>
            </p:cNvPr>
            <p:cNvSpPr>
              <a:spLocks noChangeShapeType="1"/>
            </p:cNvSpPr>
            <p:nvPr/>
          </p:nvSpPr>
          <p:spPr bwMode="auto">
            <a:xfrm>
              <a:off x="432" y="360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4" name="Line 31">
              <a:extLst>
                <a:ext uri="{FF2B5EF4-FFF2-40B4-BE49-F238E27FC236}">
                  <a16:creationId xmlns:a16="http://schemas.microsoft.com/office/drawing/2014/main" id="{A8F8FFE9-40EF-4EB2-914B-A6CD86E94FCA}"/>
                </a:ext>
              </a:extLst>
            </p:cNvPr>
            <p:cNvSpPr>
              <a:spLocks noChangeShapeType="1"/>
            </p:cNvSpPr>
            <p:nvPr/>
          </p:nvSpPr>
          <p:spPr bwMode="auto">
            <a:xfrm>
              <a:off x="432" y="384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25" name="Text Box 32">
              <a:extLst>
                <a:ext uri="{FF2B5EF4-FFF2-40B4-BE49-F238E27FC236}">
                  <a16:creationId xmlns:a16="http://schemas.microsoft.com/office/drawing/2014/main" id="{71BD81E6-A98C-4F56-97C0-AECEDD796B70}"/>
                </a:ext>
              </a:extLst>
            </p:cNvPr>
            <p:cNvSpPr txBox="1">
              <a:spLocks noChangeArrowheads="1"/>
            </p:cNvSpPr>
            <p:nvPr/>
          </p:nvSpPr>
          <p:spPr bwMode="auto">
            <a:xfrm>
              <a:off x="480" y="2851"/>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子集</a:t>
              </a: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B</a:t>
              </a:r>
              <a:endPar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26" name="Text Box 33">
              <a:extLst>
                <a:ext uri="{FF2B5EF4-FFF2-40B4-BE49-F238E27FC236}">
                  <a16:creationId xmlns:a16="http://schemas.microsoft.com/office/drawing/2014/main" id="{C97370D4-189A-490F-B4D0-2D05DD38DA48}"/>
                </a:ext>
              </a:extLst>
            </p:cNvPr>
            <p:cNvSpPr txBox="1">
              <a:spLocks noChangeArrowheads="1"/>
            </p:cNvSpPr>
            <p:nvPr/>
          </p:nvSpPr>
          <p:spPr bwMode="auto">
            <a:xfrm>
              <a:off x="1200" y="2832"/>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极小元</a:t>
              </a:r>
            </a:p>
          </p:txBody>
        </p:sp>
        <p:sp>
          <p:nvSpPr>
            <p:cNvPr id="140327" name="Text Box 34">
              <a:extLst>
                <a:ext uri="{FF2B5EF4-FFF2-40B4-BE49-F238E27FC236}">
                  <a16:creationId xmlns:a16="http://schemas.microsoft.com/office/drawing/2014/main" id="{4D6257AB-C012-455F-8D79-42670F9CD6FC}"/>
                </a:ext>
              </a:extLst>
            </p:cNvPr>
            <p:cNvSpPr txBox="1">
              <a:spLocks noChangeArrowheads="1"/>
            </p:cNvSpPr>
            <p:nvPr/>
          </p:nvSpPr>
          <p:spPr bwMode="auto">
            <a:xfrm>
              <a:off x="1776" y="2821"/>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极大元</a:t>
              </a:r>
            </a:p>
          </p:txBody>
        </p:sp>
        <p:sp>
          <p:nvSpPr>
            <p:cNvPr id="140328" name="Text Box 35">
              <a:extLst>
                <a:ext uri="{FF2B5EF4-FFF2-40B4-BE49-F238E27FC236}">
                  <a16:creationId xmlns:a16="http://schemas.microsoft.com/office/drawing/2014/main" id="{17E92EF8-0C73-4C2A-8D65-38225B8A67C7}"/>
                </a:ext>
              </a:extLst>
            </p:cNvPr>
            <p:cNvSpPr txBox="1">
              <a:spLocks noChangeArrowheads="1"/>
            </p:cNvSpPr>
            <p:nvPr/>
          </p:nvSpPr>
          <p:spPr bwMode="auto">
            <a:xfrm>
              <a:off x="480" y="307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{2,3}</a:t>
              </a:r>
            </a:p>
          </p:txBody>
        </p:sp>
        <p:sp>
          <p:nvSpPr>
            <p:cNvPr id="140329" name="Text Box 36">
              <a:extLst>
                <a:ext uri="{FF2B5EF4-FFF2-40B4-BE49-F238E27FC236}">
                  <a16:creationId xmlns:a16="http://schemas.microsoft.com/office/drawing/2014/main" id="{A2728C2B-CB28-4467-B82F-493E43E76A36}"/>
                </a:ext>
              </a:extLst>
            </p:cNvPr>
            <p:cNvSpPr txBox="1">
              <a:spLocks noChangeArrowheads="1"/>
            </p:cNvSpPr>
            <p:nvPr/>
          </p:nvSpPr>
          <p:spPr bwMode="auto">
            <a:xfrm>
              <a:off x="480" y="331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{1,2,3}</a:t>
              </a:r>
            </a:p>
          </p:txBody>
        </p:sp>
        <p:sp>
          <p:nvSpPr>
            <p:cNvPr id="140330" name="Text Box 37">
              <a:extLst>
                <a:ext uri="{FF2B5EF4-FFF2-40B4-BE49-F238E27FC236}">
                  <a16:creationId xmlns:a16="http://schemas.microsoft.com/office/drawing/2014/main" id="{F59FE879-1272-4C18-A5CC-F78F84CE13D2}"/>
                </a:ext>
              </a:extLst>
            </p:cNvPr>
            <p:cNvSpPr txBox="1">
              <a:spLocks noChangeArrowheads="1"/>
            </p:cNvSpPr>
            <p:nvPr/>
          </p:nvSpPr>
          <p:spPr bwMode="auto">
            <a:xfrm>
              <a:off x="384" y="3552"/>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{6,12,24}</a:t>
              </a:r>
            </a:p>
          </p:txBody>
        </p:sp>
        <p:sp>
          <p:nvSpPr>
            <p:cNvPr id="140331" name="Text Box 38">
              <a:extLst>
                <a:ext uri="{FF2B5EF4-FFF2-40B4-BE49-F238E27FC236}">
                  <a16:creationId xmlns:a16="http://schemas.microsoft.com/office/drawing/2014/main" id="{6FDC9426-E2C5-42C8-BEDB-D2E0681C76FB}"/>
                </a:ext>
              </a:extLst>
            </p:cNvPr>
            <p:cNvSpPr txBox="1">
              <a:spLocks noChangeArrowheads="1"/>
            </p:cNvSpPr>
            <p:nvPr/>
          </p:nvSpPr>
          <p:spPr bwMode="auto">
            <a:xfrm>
              <a:off x="576" y="38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C</a:t>
              </a:r>
            </a:p>
          </p:txBody>
        </p:sp>
        <p:sp>
          <p:nvSpPr>
            <p:cNvPr id="140332" name="Text Box 39">
              <a:extLst>
                <a:ext uri="{FF2B5EF4-FFF2-40B4-BE49-F238E27FC236}">
                  <a16:creationId xmlns:a16="http://schemas.microsoft.com/office/drawing/2014/main" id="{91DC8A73-23EC-48FD-9D4C-CFE2CC8F2B73}"/>
                </a:ext>
              </a:extLst>
            </p:cNvPr>
            <p:cNvSpPr txBox="1">
              <a:spLocks noChangeArrowheads="1"/>
            </p:cNvSpPr>
            <p:nvPr/>
          </p:nvSpPr>
          <p:spPr bwMode="auto">
            <a:xfrm>
              <a:off x="1344" y="312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2, 3</a:t>
              </a:r>
            </a:p>
          </p:txBody>
        </p:sp>
        <p:sp>
          <p:nvSpPr>
            <p:cNvPr id="140333" name="Text Box 40">
              <a:extLst>
                <a:ext uri="{FF2B5EF4-FFF2-40B4-BE49-F238E27FC236}">
                  <a16:creationId xmlns:a16="http://schemas.microsoft.com/office/drawing/2014/main" id="{F5C5032E-B367-4151-818B-A490C6A7CAA9}"/>
                </a:ext>
              </a:extLst>
            </p:cNvPr>
            <p:cNvSpPr txBox="1">
              <a:spLocks noChangeArrowheads="1"/>
            </p:cNvSpPr>
            <p:nvPr/>
          </p:nvSpPr>
          <p:spPr bwMode="auto">
            <a:xfrm>
              <a:off x="1872" y="309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2, 3</a:t>
              </a:r>
            </a:p>
          </p:txBody>
        </p:sp>
        <p:sp>
          <p:nvSpPr>
            <p:cNvPr id="140334" name="Text Box 41">
              <a:extLst>
                <a:ext uri="{FF2B5EF4-FFF2-40B4-BE49-F238E27FC236}">
                  <a16:creationId xmlns:a16="http://schemas.microsoft.com/office/drawing/2014/main" id="{B92502B5-4603-4412-9A4F-2BA1478C1ECA}"/>
                </a:ext>
              </a:extLst>
            </p:cNvPr>
            <p:cNvSpPr txBox="1">
              <a:spLocks noChangeArrowheads="1"/>
            </p:cNvSpPr>
            <p:nvPr/>
          </p:nvSpPr>
          <p:spPr bwMode="auto">
            <a:xfrm>
              <a:off x="1392" y="33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40335" name="Text Box 42">
              <a:extLst>
                <a:ext uri="{FF2B5EF4-FFF2-40B4-BE49-F238E27FC236}">
                  <a16:creationId xmlns:a16="http://schemas.microsoft.com/office/drawing/2014/main" id="{F3B1BA16-704B-42AF-87FC-6BE6FBAA9AA7}"/>
                </a:ext>
              </a:extLst>
            </p:cNvPr>
            <p:cNvSpPr txBox="1">
              <a:spLocks noChangeArrowheads="1"/>
            </p:cNvSpPr>
            <p:nvPr/>
          </p:nvSpPr>
          <p:spPr bwMode="auto">
            <a:xfrm>
              <a:off x="1872" y="333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2, 3</a:t>
              </a:r>
            </a:p>
          </p:txBody>
        </p:sp>
        <p:sp>
          <p:nvSpPr>
            <p:cNvPr id="140336" name="Text Box 43">
              <a:extLst>
                <a:ext uri="{FF2B5EF4-FFF2-40B4-BE49-F238E27FC236}">
                  <a16:creationId xmlns:a16="http://schemas.microsoft.com/office/drawing/2014/main" id="{092D9EEF-F915-4FE7-ADDF-2FAE948B8D1C}"/>
                </a:ext>
              </a:extLst>
            </p:cNvPr>
            <p:cNvSpPr txBox="1">
              <a:spLocks noChangeArrowheads="1"/>
            </p:cNvSpPr>
            <p:nvPr/>
          </p:nvSpPr>
          <p:spPr bwMode="auto">
            <a:xfrm>
              <a:off x="1296" y="3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6</a:t>
              </a:r>
            </a:p>
          </p:txBody>
        </p:sp>
        <p:sp>
          <p:nvSpPr>
            <p:cNvPr id="140337" name="Text Box 44">
              <a:extLst>
                <a:ext uri="{FF2B5EF4-FFF2-40B4-BE49-F238E27FC236}">
                  <a16:creationId xmlns:a16="http://schemas.microsoft.com/office/drawing/2014/main" id="{C4395397-DF66-4B51-9426-991EA2E209A4}"/>
                </a:ext>
              </a:extLst>
            </p:cNvPr>
            <p:cNvSpPr txBox="1">
              <a:spLocks noChangeArrowheads="1"/>
            </p:cNvSpPr>
            <p:nvPr/>
          </p:nvSpPr>
          <p:spPr bwMode="auto">
            <a:xfrm>
              <a:off x="1920" y="35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a:t>
              </a:r>
            </a:p>
          </p:txBody>
        </p:sp>
        <p:sp>
          <p:nvSpPr>
            <p:cNvPr id="140338" name="Text Box 45">
              <a:extLst>
                <a:ext uri="{FF2B5EF4-FFF2-40B4-BE49-F238E27FC236}">
                  <a16:creationId xmlns:a16="http://schemas.microsoft.com/office/drawing/2014/main" id="{2EBD0997-695D-4385-A3DC-C6A1A22BD0F6}"/>
                </a:ext>
              </a:extLst>
            </p:cNvPr>
            <p:cNvSpPr txBox="1">
              <a:spLocks noChangeArrowheads="1"/>
            </p:cNvSpPr>
            <p:nvPr/>
          </p:nvSpPr>
          <p:spPr bwMode="auto">
            <a:xfrm>
              <a:off x="1440" y="38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a:t>
              </a:r>
            </a:p>
          </p:txBody>
        </p:sp>
        <p:sp>
          <p:nvSpPr>
            <p:cNvPr id="140339" name="Text Box 46">
              <a:extLst>
                <a:ext uri="{FF2B5EF4-FFF2-40B4-BE49-F238E27FC236}">
                  <a16:creationId xmlns:a16="http://schemas.microsoft.com/office/drawing/2014/main" id="{BE9E6767-72D8-4A6C-B379-06055A53D39E}"/>
                </a:ext>
              </a:extLst>
            </p:cNvPr>
            <p:cNvSpPr txBox="1">
              <a:spLocks noChangeArrowheads="1"/>
            </p:cNvSpPr>
            <p:nvPr/>
          </p:nvSpPr>
          <p:spPr bwMode="auto">
            <a:xfrm>
              <a:off x="1824" y="384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24,36</a:t>
              </a:r>
            </a:p>
          </p:txBody>
        </p:sp>
        <p:sp>
          <p:nvSpPr>
            <p:cNvPr id="140340" name="Line 47">
              <a:extLst>
                <a:ext uri="{FF2B5EF4-FFF2-40B4-BE49-F238E27FC236}">
                  <a16:creationId xmlns:a16="http://schemas.microsoft.com/office/drawing/2014/main" id="{1EC4DC67-1EE2-46B8-BB76-D41A28482511}"/>
                </a:ext>
              </a:extLst>
            </p:cNvPr>
            <p:cNvSpPr>
              <a:spLocks noChangeShapeType="1"/>
            </p:cNvSpPr>
            <p:nvPr/>
          </p:nvSpPr>
          <p:spPr bwMode="auto">
            <a:xfrm>
              <a:off x="432" y="283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41" name="Line 48">
              <a:extLst>
                <a:ext uri="{FF2B5EF4-FFF2-40B4-BE49-F238E27FC236}">
                  <a16:creationId xmlns:a16="http://schemas.microsoft.com/office/drawing/2014/main" id="{EB1CE28B-4DED-4426-9B54-2C5EA47552BA}"/>
                </a:ext>
              </a:extLst>
            </p:cNvPr>
            <p:cNvSpPr>
              <a:spLocks noChangeShapeType="1"/>
            </p:cNvSpPr>
            <p:nvPr/>
          </p:nvSpPr>
          <p:spPr bwMode="auto">
            <a:xfrm>
              <a:off x="432" y="412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grpSp>
        <p:nvGrpSpPr>
          <p:cNvPr id="140293" name="组合 29">
            <a:extLst>
              <a:ext uri="{FF2B5EF4-FFF2-40B4-BE49-F238E27FC236}">
                <a16:creationId xmlns:a16="http://schemas.microsoft.com/office/drawing/2014/main" id="{B7A9E188-F97E-4FE6-A602-BD0FB59DEFBD}"/>
              </a:ext>
            </a:extLst>
          </p:cNvPr>
          <p:cNvGrpSpPr>
            <a:grpSpLocks/>
          </p:cNvGrpSpPr>
          <p:nvPr/>
        </p:nvGrpSpPr>
        <p:grpSpPr bwMode="auto">
          <a:xfrm>
            <a:off x="5748338" y="2746375"/>
            <a:ext cx="2003425" cy="2266950"/>
            <a:chOff x="5748538" y="2746376"/>
            <a:chExt cx="2003425" cy="2266800"/>
          </a:xfrm>
        </p:grpSpPr>
        <p:grpSp>
          <p:nvGrpSpPr>
            <p:cNvPr id="140294" name="Group 7">
              <a:extLst>
                <a:ext uri="{FF2B5EF4-FFF2-40B4-BE49-F238E27FC236}">
                  <a16:creationId xmlns:a16="http://schemas.microsoft.com/office/drawing/2014/main" id="{3956A75D-D867-46C7-83B4-F66DA79F2B8C}"/>
                </a:ext>
              </a:extLst>
            </p:cNvPr>
            <p:cNvGrpSpPr>
              <a:grpSpLocks/>
            </p:cNvGrpSpPr>
            <p:nvPr/>
          </p:nvGrpSpPr>
          <p:grpSpPr bwMode="auto">
            <a:xfrm>
              <a:off x="5748538" y="2746376"/>
              <a:ext cx="2003425" cy="2243138"/>
              <a:chOff x="658" y="1775"/>
              <a:chExt cx="1262" cy="1413"/>
            </a:xfrm>
          </p:grpSpPr>
          <p:sp>
            <p:nvSpPr>
              <p:cNvPr id="140302" name="Text Box 8">
                <a:extLst>
                  <a:ext uri="{FF2B5EF4-FFF2-40B4-BE49-F238E27FC236}">
                    <a16:creationId xmlns:a16="http://schemas.microsoft.com/office/drawing/2014/main" id="{79E506B5-D610-45E4-89C8-86F0E7E9F552}"/>
                  </a:ext>
                </a:extLst>
              </p:cNvPr>
              <p:cNvSpPr txBox="1">
                <a:spLocks noChangeArrowheads="1"/>
              </p:cNvSpPr>
              <p:nvPr/>
            </p:nvSpPr>
            <p:spPr bwMode="auto">
              <a:xfrm>
                <a:off x="942" y="244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６</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3" name="Text Box 9">
                <a:extLst>
                  <a:ext uri="{FF2B5EF4-FFF2-40B4-BE49-F238E27FC236}">
                    <a16:creationId xmlns:a16="http://schemas.microsoft.com/office/drawing/2014/main" id="{B863B4F7-6187-4225-8EBD-80597EA388C9}"/>
                  </a:ext>
                </a:extLst>
              </p:cNvPr>
              <p:cNvSpPr txBox="1">
                <a:spLocks noChangeArrowheads="1"/>
              </p:cNvSpPr>
              <p:nvPr/>
            </p:nvSpPr>
            <p:spPr bwMode="auto">
              <a:xfrm>
                <a:off x="1056" y="29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１</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4" name="Text Box 10">
                <a:extLst>
                  <a:ext uri="{FF2B5EF4-FFF2-40B4-BE49-F238E27FC236}">
                    <a16:creationId xmlns:a16="http://schemas.microsoft.com/office/drawing/2014/main" id="{34FBCB94-FD33-4601-88E0-942FEA3E93D5}"/>
                  </a:ext>
                </a:extLst>
              </p:cNvPr>
              <p:cNvSpPr txBox="1">
                <a:spLocks noChangeArrowheads="1"/>
              </p:cNvSpPr>
              <p:nvPr/>
            </p:nvSpPr>
            <p:spPr bwMode="auto">
              <a:xfrm>
                <a:off x="1344" y="273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３</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5" name="Text Box 11">
                <a:extLst>
                  <a:ext uri="{FF2B5EF4-FFF2-40B4-BE49-F238E27FC236}">
                    <a16:creationId xmlns:a16="http://schemas.microsoft.com/office/drawing/2014/main" id="{23048AC1-1F5D-48C0-8740-307CD2535E6D}"/>
                  </a:ext>
                </a:extLst>
              </p:cNvPr>
              <p:cNvSpPr txBox="1">
                <a:spLocks noChangeArrowheads="1"/>
              </p:cNvSpPr>
              <p:nvPr/>
            </p:nvSpPr>
            <p:spPr bwMode="auto">
              <a:xfrm>
                <a:off x="936" y="213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12</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6" name="Text Box 12">
                <a:extLst>
                  <a:ext uri="{FF2B5EF4-FFF2-40B4-BE49-F238E27FC236}">
                    <a16:creationId xmlns:a16="http://schemas.microsoft.com/office/drawing/2014/main" id="{5F0A3E66-6727-4895-8C91-73B765260635}"/>
                  </a:ext>
                </a:extLst>
              </p:cNvPr>
              <p:cNvSpPr txBox="1">
                <a:spLocks noChangeArrowheads="1"/>
              </p:cNvSpPr>
              <p:nvPr/>
            </p:nvSpPr>
            <p:spPr bwMode="auto">
              <a:xfrm>
                <a:off x="658" y="2742"/>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２</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7" name="Text Box 13">
                <a:extLst>
                  <a:ext uri="{FF2B5EF4-FFF2-40B4-BE49-F238E27FC236}">
                    <a16:creationId xmlns:a16="http://schemas.microsoft.com/office/drawing/2014/main" id="{0ECA1C6F-64C2-4F24-9BA3-A0BD25C6AE9D}"/>
                  </a:ext>
                </a:extLst>
              </p:cNvPr>
              <p:cNvSpPr txBox="1">
                <a:spLocks noChangeArrowheads="1"/>
              </p:cNvSpPr>
              <p:nvPr/>
            </p:nvSpPr>
            <p:spPr bwMode="auto">
              <a:xfrm>
                <a:off x="768"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8" name="Text Box 14">
                <a:extLst>
                  <a:ext uri="{FF2B5EF4-FFF2-40B4-BE49-F238E27FC236}">
                    <a16:creationId xmlns:a16="http://schemas.microsoft.com/office/drawing/2014/main" id="{4A765ED6-D7DC-49A1-9D78-5FA6BD14A5EA}"/>
                  </a:ext>
                </a:extLst>
              </p:cNvPr>
              <p:cNvSpPr txBox="1">
                <a:spLocks noChangeArrowheads="1"/>
              </p:cNvSpPr>
              <p:nvPr/>
            </p:nvSpPr>
            <p:spPr bwMode="auto">
              <a:xfrm>
                <a:off x="1344"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36</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0309" name="Line 15">
                <a:extLst>
                  <a:ext uri="{FF2B5EF4-FFF2-40B4-BE49-F238E27FC236}">
                    <a16:creationId xmlns:a16="http://schemas.microsoft.com/office/drawing/2014/main" id="{94806146-32D0-4FD6-ADEB-2B4DC2DA6EB3}"/>
                  </a:ext>
                </a:extLst>
              </p:cNvPr>
              <p:cNvSpPr>
                <a:spLocks noChangeShapeType="1"/>
              </p:cNvSpPr>
              <p:nvPr/>
            </p:nvSpPr>
            <p:spPr bwMode="auto">
              <a:xfrm flipH="1" flipV="1">
                <a:off x="1056"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0" name="Line 16">
                <a:extLst>
                  <a:ext uri="{FF2B5EF4-FFF2-40B4-BE49-F238E27FC236}">
                    <a16:creationId xmlns:a16="http://schemas.microsoft.com/office/drawing/2014/main" id="{411B587E-817B-439D-9B18-123E679F8314}"/>
                  </a:ext>
                </a:extLst>
              </p:cNvPr>
              <p:cNvSpPr>
                <a:spLocks noChangeShapeType="1"/>
              </p:cNvSpPr>
              <p:nvPr/>
            </p:nvSpPr>
            <p:spPr bwMode="auto">
              <a:xfrm flipV="1">
                <a:off x="1392"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1" name="Line 17">
                <a:extLst>
                  <a:ext uri="{FF2B5EF4-FFF2-40B4-BE49-F238E27FC236}">
                    <a16:creationId xmlns:a16="http://schemas.microsoft.com/office/drawing/2014/main" id="{69104668-5330-45B9-8944-EFFA24F1B281}"/>
                  </a:ext>
                </a:extLst>
              </p:cNvPr>
              <p:cNvSpPr>
                <a:spLocks noChangeShapeType="1"/>
              </p:cNvSpPr>
              <p:nvPr/>
            </p:nvSpPr>
            <p:spPr bwMode="auto">
              <a:xfrm flipH="1">
                <a:off x="1056" y="2640"/>
                <a:ext cx="288"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2" name="Line 18">
                <a:extLst>
                  <a:ext uri="{FF2B5EF4-FFF2-40B4-BE49-F238E27FC236}">
                    <a16:creationId xmlns:a16="http://schemas.microsoft.com/office/drawing/2014/main" id="{3D104F81-EA19-4E11-A93B-36495FEBB216}"/>
                  </a:ext>
                </a:extLst>
              </p:cNvPr>
              <p:cNvSpPr>
                <a:spLocks noChangeShapeType="1"/>
              </p:cNvSpPr>
              <p:nvPr/>
            </p:nvSpPr>
            <p:spPr bwMode="auto">
              <a:xfrm>
                <a:off x="1344" y="230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3" name="Line 19">
                <a:extLst>
                  <a:ext uri="{FF2B5EF4-FFF2-40B4-BE49-F238E27FC236}">
                    <a16:creationId xmlns:a16="http://schemas.microsoft.com/office/drawing/2014/main" id="{A6F17A08-FB59-4CC7-83A7-873B378E828D}"/>
                  </a:ext>
                </a:extLst>
              </p:cNvPr>
              <p:cNvSpPr>
                <a:spLocks noChangeShapeType="1"/>
              </p:cNvSpPr>
              <p:nvPr/>
            </p:nvSpPr>
            <p:spPr bwMode="auto">
              <a:xfrm flipH="1">
                <a:off x="1056" y="2641"/>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4" name="Line 20">
                <a:extLst>
                  <a:ext uri="{FF2B5EF4-FFF2-40B4-BE49-F238E27FC236}">
                    <a16:creationId xmlns:a16="http://schemas.microsoft.com/office/drawing/2014/main" id="{DDCD87F8-D582-4491-A4F1-DFCE6B4E2394}"/>
                  </a:ext>
                </a:extLst>
              </p:cNvPr>
              <p:cNvSpPr>
                <a:spLocks noChangeShapeType="1"/>
              </p:cNvSpPr>
              <p:nvPr/>
            </p:nvSpPr>
            <p:spPr bwMode="auto">
              <a:xfrm>
                <a:off x="1344" y="2640"/>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5" name="Line 21">
                <a:extLst>
                  <a:ext uri="{FF2B5EF4-FFF2-40B4-BE49-F238E27FC236}">
                    <a16:creationId xmlns:a16="http://schemas.microsoft.com/office/drawing/2014/main" id="{9851C056-363E-4EB1-8A03-890BF292AE27}"/>
                  </a:ext>
                </a:extLst>
              </p:cNvPr>
              <p:cNvSpPr>
                <a:spLocks noChangeShapeType="1"/>
              </p:cNvSpPr>
              <p:nvPr/>
            </p:nvSpPr>
            <p:spPr bwMode="auto">
              <a:xfrm>
                <a:off x="1056"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0316" name="Line 22">
                <a:extLst>
                  <a:ext uri="{FF2B5EF4-FFF2-40B4-BE49-F238E27FC236}">
                    <a16:creationId xmlns:a16="http://schemas.microsoft.com/office/drawing/2014/main" id="{1567805C-3581-440C-971F-1081043A7AA7}"/>
                  </a:ext>
                </a:extLst>
              </p:cNvPr>
              <p:cNvSpPr>
                <a:spLocks noChangeShapeType="1"/>
              </p:cNvSpPr>
              <p:nvPr/>
            </p:nvSpPr>
            <p:spPr bwMode="auto">
              <a:xfrm flipH="1">
                <a:off x="1344"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sp>
          <p:nvSpPr>
            <p:cNvPr id="140295" name="椭圆 31">
              <a:extLst>
                <a:ext uri="{FF2B5EF4-FFF2-40B4-BE49-F238E27FC236}">
                  <a16:creationId xmlns:a16="http://schemas.microsoft.com/office/drawing/2014/main" id="{F63D99C3-8C39-4830-8568-7AB87EDB95A4}"/>
                </a:ext>
              </a:extLst>
            </p:cNvPr>
            <p:cNvSpPr>
              <a:spLocks noChangeArrowheads="1"/>
            </p:cNvSpPr>
            <p:nvPr/>
          </p:nvSpPr>
          <p:spPr bwMode="auto">
            <a:xfrm>
              <a:off x="6800056" y="3509964"/>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6" name="椭圆 32">
              <a:extLst>
                <a:ext uri="{FF2B5EF4-FFF2-40B4-BE49-F238E27FC236}">
                  <a16:creationId xmlns:a16="http://schemas.microsoft.com/office/drawing/2014/main" id="{DD496884-37CD-40FC-A9BF-E7CA5E4C9278}"/>
                </a:ext>
              </a:extLst>
            </p:cNvPr>
            <p:cNvSpPr>
              <a:spLocks noChangeArrowheads="1"/>
            </p:cNvSpPr>
            <p:nvPr/>
          </p:nvSpPr>
          <p:spPr bwMode="auto">
            <a:xfrm>
              <a:off x="6300192" y="299276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7" name="椭圆 33">
              <a:extLst>
                <a:ext uri="{FF2B5EF4-FFF2-40B4-BE49-F238E27FC236}">
                  <a16:creationId xmlns:a16="http://schemas.microsoft.com/office/drawing/2014/main" id="{B00BDD48-AF15-4682-8A83-FDDCBBB76C2A}"/>
                </a:ext>
              </a:extLst>
            </p:cNvPr>
            <p:cNvSpPr>
              <a:spLocks noChangeArrowheads="1"/>
            </p:cNvSpPr>
            <p:nvPr/>
          </p:nvSpPr>
          <p:spPr bwMode="auto">
            <a:xfrm>
              <a:off x="7232104" y="299695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8" name="椭圆 34">
              <a:extLst>
                <a:ext uri="{FF2B5EF4-FFF2-40B4-BE49-F238E27FC236}">
                  <a16:creationId xmlns:a16="http://schemas.microsoft.com/office/drawing/2014/main" id="{9E4CF3D7-1B17-4E18-B3E4-A760829D8AA3}"/>
                </a:ext>
              </a:extLst>
            </p:cNvPr>
            <p:cNvSpPr>
              <a:spLocks noChangeArrowheads="1"/>
            </p:cNvSpPr>
            <p:nvPr/>
          </p:nvSpPr>
          <p:spPr bwMode="auto">
            <a:xfrm>
              <a:off x="6804248" y="407707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9" name="椭圆 35">
              <a:extLst>
                <a:ext uri="{FF2B5EF4-FFF2-40B4-BE49-F238E27FC236}">
                  <a16:creationId xmlns:a16="http://schemas.microsoft.com/office/drawing/2014/main" id="{618C5A3D-8BC1-4B2B-B5AE-F7445F43B864}"/>
                </a:ext>
              </a:extLst>
            </p:cNvPr>
            <p:cNvSpPr>
              <a:spLocks noChangeArrowheads="1"/>
            </p:cNvSpPr>
            <p:nvPr/>
          </p:nvSpPr>
          <p:spPr bwMode="auto">
            <a:xfrm>
              <a:off x="6800056" y="4936976"/>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00" name="椭圆 36">
              <a:extLst>
                <a:ext uri="{FF2B5EF4-FFF2-40B4-BE49-F238E27FC236}">
                  <a16:creationId xmlns:a16="http://schemas.microsoft.com/office/drawing/2014/main" id="{B7B9EAAD-E926-4F3E-A4B3-0B6BD35C58FC}"/>
                </a:ext>
              </a:extLst>
            </p:cNvPr>
            <p:cNvSpPr>
              <a:spLocks noChangeArrowheads="1"/>
            </p:cNvSpPr>
            <p:nvPr/>
          </p:nvSpPr>
          <p:spPr bwMode="auto">
            <a:xfrm>
              <a:off x="7232104" y="4504928"/>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01" name="椭圆 37">
              <a:extLst>
                <a:ext uri="{FF2B5EF4-FFF2-40B4-BE49-F238E27FC236}">
                  <a16:creationId xmlns:a16="http://schemas.microsoft.com/office/drawing/2014/main" id="{BB969A0F-5643-4A18-8F3B-A1511C1757B1}"/>
                </a:ext>
              </a:extLst>
            </p:cNvPr>
            <p:cNvSpPr>
              <a:spLocks noChangeArrowheads="1"/>
            </p:cNvSpPr>
            <p:nvPr/>
          </p:nvSpPr>
          <p:spPr bwMode="auto">
            <a:xfrm>
              <a:off x="6368008" y="450912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灯片编号占位符 4">
            <a:extLst>
              <a:ext uri="{FF2B5EF4-FFF2-40B4-BE49-F238E27FC236}">
                <a16:creationId xmlns:a16="http://schemas.microsoft.com/office/drawing/2014/main" id="{164706F1-EB24-4D6C-A37E-BA5EE31737D9}"/>
              </a:ext>
            </a:extLst>
          </p:cNvPr>
          <p:cNvSpPr>
            <a:spLocks noGrp="1" noChangeArrowheads="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88</a:t>
            </a:r>
          </a:p>
        </p:txBody>
      </p:sp>
      <p:sp>
        <p:nvSpPr>
          <p:cNvPr id="378882" name="Rectangle 2">
            <a:extLst>
              <a:ext uri="{FF2B5EF4-FFF2-40B4-BE49-F238E27FC236}">
                <a16:creationId xmlns:a16="http://schemas.microsoft.com/office/drawing/2014/main" id="{555AB0D7-ED0F-48BA-9762-D2C665ED78F1}"/>
              </a:ext>
            </a:extLst>
          </p:cNvPr>
          <p:cNvSpPr>
            <a:spLocks noGrp="1" noChangeArrowheads="1"/>
          </p:cNvSpPr>
          <p:nvPr>
            <p:ph idx="1"/>
          </p:nvPr>
        </p:nvSpPr>
        <p:spPr>
          <a:xfrm>
            <a:off x="622300" y="876300"/>
            <a:ext cx="8355013" cy="4784725"/>
          </a:xfrm>
          <a:extLst>
            <a:ext uri="{91240B29-F687-4F45-9708-019B960494DF}">
              <a14:hiddenLine xmlns:a14="http://schemas.microsoft.com/office/drawing/2010/main" w="9525">
                <a:solidFill>
                  <a:srgbClr val="FF0000"/>
                </a:solidFill>
                <a:miter lim="800000"/>
                <a:headEnd/>
                <a:tailEnd/>
              </a14:hiddenLine>
            </a:ext>
          </a:extLst>
        </p:spPr>
        <p:txBody>
          <a:bodyPr/>
          <a:lstStyle/>
          <a:p>
            <a:pPr>
              <a:lnSpc>
                <a:spcPct val="90000"/>
              </a:lnSpc>
              <a:buFont typeface="Wingdings" panose="05000000000000000000" pitchFamily="2" charset="2"/>
              <a:buNone/>
              <a:defRPr/>
            </a:pPr>
            <a:r>
              <a:rPr lang="zh-CN" altLang="en-US" b="1" dirty="0">
                <a:latin typeface="黑体" panose="02010609060101010101" pitchFamily="49" charset="-122"/>
                <a:ea typeface="黑体" panose="02010609060101010101" pitchFamily="49" charset="-122"/>
              </a:rPr>
              <a:t>二</a:t>
            </a:r>
            <a:r>
              <a:rPr lang="en-US" altLang="zh-CN"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最小元</a:t>
            </a:r>
            <a:r>
              <a:rPr lang="zh-CN" altLang="en-US" b="1" dirty="0">
                <a:latin typeface="黑体" panose="02010609060101010101" pitchFamily="49" charset="-122"/>
                <a:ea typeface="黑体" panose="02010609060101010101" pitchFamily="49" charset="-122"/>
              </a:rPr>
              <a:t>与</a:t>
            </a:r>
            <a:r>
              <a:rPr lang="zh-CN" altLang="en-US" b="1" dirty="0">
                <a:solidFill>
                  <a:srgbClr val="FF0000"/>
                </a:solidFill>
                <a:latin typeface="黑体" panose="02010609060101010101" pitchFamily="49" charset="-122"/>
                <a:ea typeface="黑体" panose="02010609060101010101" pitchFamily="49" charset="-122"/>
              </a:rPr>
              <a:t>最大元</a:t>
            </a:r>
          </a:p>
          <a:p>
            <a:pPr>
              <a:lnSpc>
                <a:spcPct val="90000"/>
              </a:lnSpc>
              <a:buFont typeface="Wingdings" panose="05000000000000000000" pitchFamily="2" charset="2"/>
              <a:buNone/>
              <a:defRPr/>
            </a:pPr>
            <a:r>
              <a:rPr lang="zh-CN" altLang="en-US" dirty="0"/>
              <a:t>  （</a:t>
            </a:r>
            <a:r>
              <a:rPr lang="en-US" altLang="zh-CN" b="1" dirty="0"/>
              <a:t>1</a:t>
            </a:r>
            <a:r>
              <a:rPr lang="zh-CN" altLang="en-US" b="1" dirty="0"/>
              <a:t>）如果存在一个元素</a:t>
            </a:r>
            <a:r>
              <a:rPr lang="en-US" altLang="zh-CN" b="1" dirty="0" err="1">
                <a:sym typeface="Symbol" panose="05050102010706020507" pitchFamily="18" charset="2"/>
              </a:rPr>
              <a:t>b∈B</a:t>
            </a:r>
            <a:r>
              <a:rPr lang="zh-CN" altLang="en-US" b="1" dirty="0"/>
              <a:t>对每一个</a:t>
            </a:r>
            <a:r>
              <a:rPr lang="en-US" altLang="zh-CN" b="1" dirty="0" err="1">
                <a:sym typeface="Symbol" panose="05050102010706020507" pitchFamily="18" charset="2"/>
              </a:rPr>
              <a:t>b</a:t>
            </a:r>
            <a:r>
              <a:rPr lang="en-US" altLang="zh-CN" b="1" baseline="30000" dirty="0" err="1">
                <a:sym typeface="Symbol" panose="05050102010706020507" pitchFamily="18" charset="2"/>
              </a:rPr>
              <a:t>’</a:t>
            </a:r>
            <a:r>
              <a:rPr lang="en-US" altLang="zh-CN" b="1" dirty="0" err="1">
                <a:sym typeface="Symbol" panose="05050102010706020507" pitchFamily="18" charset="2"/>
              </a:rPr>
              <a:t>∈B</a:t>
            </a:r>
            <a:r>
              <a:rPr lang="en-US" altLang="zh-CN" b="1" dirty="0"/>
              <a:t> </a:t>
            </a:r>
            <a:r>
              <a:rPr lang="zh-CN" altLang="en-US" b="1" dirty="0"/>
              <a:t>均有</a:t>
            </a:r>
            <a:r>
              <a:rPr lang="en-US" altLang="zh-CN" b="1" dirty="0"/>
              <a:t>b</a:t>
            </a:r>
            <a:r>
              <a:rPr lang="en-US" altLang="zh-CN" b="1" baseline="30000" dirty="0">
                <a:sym typeface="Symbol" panose="05050102010706020507" pitchFamily="18" charset="2"/>
              </a:rPr>
              <a:t> </a:t>
            </a:r>
            <a:r>
              <a:rPr lang="en-US" altLang="zh-CN" b="1" dirty="0">
                <a:sym typeface="Symbol" panose="05050102010706020507" pitchFamily="18" charset="2"/>
              </a:rPr>
              <a:t>≤</a:t>
            </a:r>
            <a:r>
              <a:rPr lang="en-US" altLang="zh-CN" b="1" dirty="0"/>
              <a:t> </a:t>
            </a:r>
            <a:r>
              <a:rPr lang="en-US" altLang="zh-CN" b="1" dirty="0">
                <a:sym typeface="Symbol" panose="05050102010706020507" pitchFamily="18" charset="2"/>
              </a:rPr>
              <a:t>b</a:t>
            </a:r>
            <a:r>
              <a:rPr lang="en-US" altLang="zh-CN" b="1" baseline="30000" dirty="0">
                <a:sym typeface="Symbol" panose="05050102010706020507" pitchFamily="18" charset="2"/>
              </a:rPr>
              <a:t>’</a:t>
            </a:r>
            <a:r>
              <a:rPr lang="en-US" altLang="zh-CN" b="1" dirty="0"/>
              <a:t> </a:t>
            </a:r>
            <a:r>
              <a:rPr lang="zh-CN" altLang="en-US" b="1" dirty="0"/>
              <a:t>则称</a:t>
            </a:r>
            <a:r>
              <a:rPr lang="en-US" altLang="zh-CN" b="1" dirty="0"/>
              <a:t>b</a:t>
            </a:r>
            <a:r>
              <a:rPr lang="zh-CN" altLang="zh-CN" b="1" dirty="0"/>
              <a:t>是</a:t>
            </a:r>
            <a:r>
              <a:rPr lang="en-US" altLang="zh-CN" b="1" dirty="0"/>
              <a:t>B</a:t>
            </a:r>
            <a:r>
              <a:rPr lang="zh-CN" altLang="zh-CN" b="1" dirty="0"/>
              <a:t>的</a:t>
            </a:r>
            <a:r>
              <a:rPr lang="zh-CN" altLang="en-US" b="1" dirty="0"/>
              <a:t>最小元</a:t>
            </a:r>
            <a:endParaRPr lang="zh-CN" altLang="en-US" b="1" dirty="0">
              <a:sym typeface="Symbol" panose="05050102010706020507" pitchFamily="18" charset="2"/>
            </a:endParaRPr>
          </a:p>
          <a:p>
            <a:pPr>
              <a:lnSpc>
                <a:spcPct val="90000"/>
              </a:lnSpc>
              <a:buFont typeface="Wingdings" panose="05000000000000000000" pitchFamily="2" charset="2"/>
              <a:buNone/>
              <a:defRPr/>
            </a:pPr>
            <a:r>
              <a:rPr lang="zh-CN" altLang="en-US" b="1" dirty="0">
                <a:sym typeface="Symbol" panose="05050102010706020507" pitchFamily="18" charset="2"/>
              </a:rPr>
              <a:t>      </a:t>
            </a:r>
            <a:r>
              <a:rPr lang="en-US" altLang="zh-CN" b="1" dirty="0">
                <a:latin typeface="隶书" panose="02010509060101010101" pitchFamily="49" charset="-122"/>
                <a:ea typeface="隶书" panose="02010509060101010101" pitchFamily="49" charset="-122"/>
                <a:sym typeface="Symbol" panose="05050102010706020507" pitchFamily="18" charset="2"/>
              </a:rPr>
              <a:t>(</a:t>
            </a:r>
            <a:r>
              <a:rPr lang="zh-CN" altLang="en-US" b="1" dirty="0">
                <a:latin typeface="隶书" panose="02010509060101010101" pitchFamily="49" charset="-122"/>
                <a:ea typeface="隶书" panose="02010509060101010101" pitchFamily="49" charset="-122"/>
              </a:rPr>
              <a:t>最小元</a:t>
            </a:r>
            <a:r>
              <a:rPr lang="en-US" altLang="zh-CN" b="1" dirty="0">
                <a:effectLst>
                  <a:outerShdw blurRad="38100" dist="38100" dir="2700000" algn="tl">
                    <a:srgbClr val="C0C0C0"/>
                  </a:outerShdw>
                </a:effectLst>
                <a:latin typeface="隶书" panose="02010509060101010101" pitchFamily="49" charset="-122"/>
                <a:ea typeface="隶书" panose="02010509060101010101" pitchFamily="49" charset="-122"/>
                <a:sym typeface="Symbol" panose="05050102010706020507" pitchFamily="18" charset="2"/>
              </a:rPr>
              <a:t>b</a:t>
            </a:r>
            <a:r>
              <a:rPr lang="zh-CN" altLang="zh-CN" b="1" dirty="0">
                <a:latin typeface="隶书" panose="02010509060101010101" pitchFamily="49" charset="-122"/>
                <a:ea typeface="隶书" panose="02010509060101010101" pitchFamily="49" charset="-122"/>
                <a:sym typeface="Symbol" panose="05050102010706020507" pitchFamily="18" charset="2"/>
              </a:rPr>
              <a:t>是</a:t>
            </a:r>
            <a:r>
              <a:rPr lang="en-US" altLang="zh-CN" b="1" dirty="0">
                <a:latin typeface="隶书" panose="02010509060101010101" pitchFamily="49" charset="-122"/>
                <a:ea typeface="隶书" panose="02010509060101010101" pitchFamily="49" charset="-122"/>
                <a:sym typeface="Symbol" panose="05050102010706020507" pitchFamily="18" charset="2"/>
              </a:rPr>
              <a:t>B</a:t>
            </a:r>
            <a:r>
              <a:rPr lang="zh-CN" altLang="zh-CN" b="1" dirty="0">
                <a:latin typeface="隶书" panose="02010509060101010101" pitchFamily="49" charset="-122"/>
                <a:ea typeface="隶书" panose="02010509060101010101" pitchFamily="49" charset="-122"/>
                <a:sym typeface="Symbol" panose="05050102010706020507" pitchFamily="18" charset="2"/>
              </a:rPr>
              <a:t>中元素，该元素</a:t>
            </a:r>
            <a:r>
              <a:rPr lang="zh-CN"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比</a:t>
            </a:r>
            <a:r>
              <a:rPr lang="en-US"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B</a:t>
            </a:r>
            <a:r>
              <a:rPr lang="zh-CN" altLang="zh-CN" b="1" dirty="0">
                <a:latin typeface="隶书" panose="02010509060101010101" pitchFamily="49" charset="-122"/>
                <a:ea typeface="隶书" panose="02010509060101010101" pitchFamily="49" charset="-122"/>
                <a:sym typeface="Symbol" panose="05050102010706020507" pitchFamily="18" charset="2"/>
              </a:rPr>
              <a:t>中所有元素</a:t>
            </a:r>
            <a:r>
              <a:rPr lang="zh-CN"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都小</a:t>
            </a:r>
            <a:r>
              <a:rPr lang="en-US" altLang="zh-CN" b="1" dirty="0">
                <a:latin typeface="隶书" panose="02010509060101010101" pitchFamily="49" charset="-122"/>
                <a:ea typeface="隶书" panose="02010509060101010101" pitchFamily="49" charset="-122"/>
                <a:sym typeface="Symbol" panose="05050102010706020507" pitchFamily="18" charset="2"/>
              </a:rPr>
              <a:t>)</a:t>
            </a:r>
          </a:p>
          <a:p>
            <a:pPr>
              <a:lnSpc>
                <a:spcPct val="90000"/>
              </a:lnSpc>
              <a:buFont typeface="Wingdings" panose="05000000000000000000" pitchFamily="2" charset="2"/>
              <a:buNone/>
              <a:defRPr/>
            </a:pPr>
            <a:r>
              <a:rPr lang="en-US" altLang="zh-CN" dirty="0"/>
              <a:t> </a:t>
            </a:r>
            <a:r>
              <a:rPr lang="zh-CN" altLang="en-US" dirty="0"/>
              <a:t>（</a:t>
            </a:r>
            <a:r>
              <a:rPr lang="en-US" altLang="zh-CN" dirty="0"/>
              <a:t>2</a:t>
            </a:r>
            <a:r>
              <a:rPr lang="zh-CN" altLang="en-US" dirty="0"/>
              <a:t>）</a:t>
            </a:r>
            <a:r>
              <a:rPr lang="zh-CN" altLang="en-US" b="1" dirty="0"/>
              <a:t>如果存在一个元素</a:t>
            </a:r>
            <a:r>
              <a:rPr lang="en-US" altLang="zh-CN" b="1" dirty="0" err="1">
                <a:sym typeface="Symbol" panose="05050102010706020507" pitchFamily="18" charset="2"/>
              </a:rPr>
              <a:t>b∈B</a:t>
            </a:r>
            <a:r>
              <a:rPr lang="zh-CN" altLang="en-US" b="1" dirty="0"/>
              <a:t>对每一个</a:t>
            </a:r>
            <a:r>
              <a:rPr lang="en-US" altLang="zh-CN" b="1" dirty="0" err="1">
                <a:sym typeface="Symbol" panose="05050102010706020507" pitchFamily="18" charset="2"/>
              </a:rPr>
              <a:t>b</a:t>
            </a:r>
            <a:r>
              <a:rPr lang="en-US" altLang="zh-CN" b="1" baseline="30000" dirty="0" err="1">
                <a:sym typeface="Symbol" panose="05050102010706020507" pitchFamily="18" charset="2"/>
              </a:rPr>
              <a:t>’</a:t>
            </a:r>
            <a:r>
              <a:rPr lang="en-US" altLang="zh-CN" b="1" dirty="0" err="1">
                <a:sym typeface="Symbol" panose="05050102010706020507" pitchFamily="18" charset="2"/>
              </a:rPr>
              <a:t>∈B</a:t>
            </a:r>
            <a:r>
              <a:rPr lang="en-US" altLang="zh-CN" b="1" dirty="0"/>
              <a:t> </a:t>
            </a:r>
            <a:r>
              <a:rPr lang="zh-CN" altLang="en-US" b="1" dirty="0"/>
              <a:t>均有</a:t>
            </a:r>
            <a:r>
              <a:rPr lang="en-US" altLang="zh-CN" b="1" dirty="0">
                <a:sym typeface="Symbol" panose="05050102010706020507" pitchFamily="18" charset="2"/>
              </a:rPr>
              <a:t>b</a:t>
            </a:r>
            <a:r>
              <a:rPr lang="en-US" altLang="zh-CN" b="1" baseline="30000" dirty="0">
                <a:sym typeface="Symbol" panose="05050102010706020507" pitchFamily="18" charset="2"/>
              </a:rPr>
              <a:t>’ </a:t>
            </a:r>
            <a:r>
              <a:rPr lang="en-US" altLang="zh-CN" b="1" dirty="0">
                <a:sym typeface="Symbol" panose="05050102010706020507" pitchFamily="18" charset="2"/>
              </a:rPr>
              <a:t>≤</a:t>
            </a:r>
            <a:r>
              <a:rPr lang="en-US" altLang="zh-CN" b="1" dirty="0"/>
              <a:t> b </a:t>
            </a:r>
            <a:r>
              <a:rPr lang="zh-CN" altLang="en-US" b="1" dirty="0"/>
              <a:t>则称</a:t>
            </a:r>
            <a:r>
              <a:rPr lang="en-US" altLang="zh-CN" b="1" dirty="0"/>
              <a:t>b</a:t>
            </a:r>
            <a:r>
              <a:rPr lang="zh-CN" altLang="zh-CN" b="1" dirty="0"/>
              <a:t>是</a:t>
            </a:r>
            <a:r>
              <a:rPr lang="en-US" altLang="zh-CN" b="1" dirty="0"/>
              <a:t>B</a:t>
            </a:r>
            <a:r>
              <a:rPr lang="zh-CN" altLang="zh-CN" b="1" dirty="0"/>
              <a:t>的</a:t>
            </a:r>
            <a:r>
              <a:rPr lang="zh-CN" altLang="en-US" b="1" dirty="0"/>
              <a:t>最大元</a:t>
            </a:r>
            <a:endParaRPr lang="zh-CN" altLang="en-US" b="1" dirty="0">
              <a:latin typeface="隶书" panose="02010509060101010101" pitchFamily="49" charset="-122"/>
              <a:ea typeface="隶书" panose="02010509060101010101" pitchFamily="49" charset="-122"/>
              <a:sym typeface="Symbol" panose="05050102010706020507" pitchFamily="18" charset="2"/>
            </a:endParaRPr>
          </a:p>
          <a:p>
            <a:pPr>
              <a:lnSpc>
                <a:spcPct val="90000"/>
              </a:lnSpc>
              <a:buFont typeface="Wingdings" panose="05000000000000000000" pitchFamily="2" charset="2"/>
              <a:buNone/>
              <a:defRPr/>
            </a:pPr>
            <a:r>
              <a:rPr lang="zh-CN" altLang="en-US" dirty="0"/>
              <a:t>   </a:t>
            </a:r>
            <a:r>
              <a:rPr lang="zh-CN" altLang="en-US" b="1" dirty="0">
                <a:sym typeface="Symbol" panose="05050102010706020507" pitchFamily="18" charset="2"/>
              </a:rPr>
              <a:t> </a:t>
            </a:r>
            <a:r>
              <a:rPr lang="en-US" altLang="zh-CN" b="1" dirty="0">
                <a:sym typeface="Symbol" panose="05050102010706020507" pitchFamily="18" charset="2"/>
              </a:rPr>
              <a:t>(</a:t>
            </a:r>
            <a:r>
              <a:rPr lang="zh-CN" altLang="en-US" b="1" dirty="0">
                <a:latin typeface="隶书" panose="02010509060101010101" pitchFamily="49" charset="-122"/>
                <a:ea typeface="隶书" panose="02010509060101010101" pitchFamily="49" charset="-122"/>
              </a:rPr>
              <a:t>最大元</a:t>
            </a:r>
            <a:r>
              <a:rPr lang="en-US" altLang="zh-CN" b="1" dirty="0">
                <a:latin typeface="隶书" panose="02010509060101010101" pitchFamily="49" charset="-122"/>
                <a:ea typeface="隶书" panose="02010509060101010101" pitchFamily="49" charset="-122"/>
                <a:sym typeface="Symbol" panose="05050102010706020507" pitchFamily="18" charset="2"/>
              </a:rPr>
              <a:t>b</a:t>
            </a:r>
            <a:r>
              <a:rPr lang="zh-CN" altLang="zh-CN" b="1" dirty="0">
                <a:latin typeface="隶书" panose="02010509060101010101" pitchFamily="49" charset="-122"/>
                <a:ea typeface="隶书" panose="02010509060101010101" pitchFamily="49" charset="-122"/>
                <a:sym typeface="Symbol" panose="05050102010706020507" pitchFamily="18" charset="2"/>
              </a:rPr>
              <a:t>是</a:t>
            </a:r>
            <a:r>
              <a:rPr lang="en-US" altLang="zh-CN" b="1" dirty="0">
                <a:latin typeface="隶书" panose="02010509060101010101" pitchFamily="49" charset="-122"/>
                <a:ea typeface="隶书" panose="02010509060101010101" pitchFamily="49" charset="-122"/>
                <a:sym typeface="Symbol" panose="05050102010706020507" pitchFamily="18" charset="2"/>
              </a:rPr>
              <a:t>B</a:t>
            </a:r>
            <a:r>
              <a:rPr lang="zh-CN" altLang="zh-CN" b="1" dirty="0">
                <a:latin typeface="隶书" panose="02010509060101010101" pitchFamily="49" charset="-122"/>
                <a:ea typeface="隶书" panose="02010509060101010101" pitchFamily="49" charset="-122"/>
                <a:sym typeface="Symbol" panose="05050102010706020507" pitchFamily="18" charset="2"/>
              </a:rPr>
              <a:t>中元素，该元素</a:t>
            </a:r>
            <a:r>
              <a:rPr lang="zh-CN"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比</a:t>
            </a:r>
            <a:r>
              <a:rPr lang="en-US"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B</a:t>
            </a:r>
            <a:r>
              <a:rPr lang="zh-CN" altLang="en-US" b="1" dirty="0">
                <a:latin typeface="隶书" panose="02010509060101010101" pitchFamily="49" charset="-122"/>
                <a:ea typeface="隶书" panose="02010509060101010101" pitchFamily="49" charset="-122"/>
                <a:sym typeface="Symbol" panose="05050102010706020507" pitchFamily="18" charset="2"/>
              </a:rPr>
              <a:t>中</a:t>
            </a:r>
            <a:r>
              <a:rPr lang="zh-CN" altLang="zh-CN" b="1" dirty="0">
                <a:latin typeface="隶书" panose="02010509060101010101" pitchFamily="49" charset="-122"/>
                <a:ea typeface="隶书" panose="02010509060101010101" pitchFamily="49" charset="-122"/>
                <a:sym typeface="Symbol" panose="05050102010706020507" pitchFamily="18" charset="2"/>
              </a:rPr>
              <a:t>所有元素</a:t>
            </a:r>
            <a:r>
              <a:rPr lang="zh-CN" altLang="zh-CN" b="1" dirty="0">
                <a:solidFill>
                  <a:srgbClr val="FF0000"/>
                </a:solidFill>
                <a:latin typeface="隶书" panose="02010509060101010101" pitchFamily="49" charset="-122"/>
                <a:ea typeface="隶书" panose="02010509060101010101" pitchFamily="49" charset="-122"/>
                <a:sym typeface="Symbol" panose="05050102010706020507" pitchFamily="18" charset="2"/>
              </a:rPr>
              <a:t>都大</a:t>
            </a:r>
            <a:r>
              <a:rPr lang="en-US" altLang="zh-CN" b="1" dirty="0">
                <a:latin typeface="隶书" panose="02010509060101010101" pitchFamily="49" charset="-122"/>
                <a:ea typeface="隶书" panose="02010509060101010101" pitchFamily="49" charset="-122"/>
                <a:sym typeface="Symbol" panose="05050102010706020507" pitchFamily="18" charset="2"/>
              </a:rPr>
              <a:t>)</a:t>
            </a:r>
            <a:endParaRPr lang="en-US" altLang="zh-CN" b="1" dirty="0">
              <a:sym typeface="Symbol" panose="05050102010706020507" pitchFamily="18" charset="2"/>
            </a:endParaRPr>
          </a:p>
        </p:txBody>
      </p:sp>
      <p:sp>
        <p:nvSpPr>
          <p:cNvPr id="48" name="标题 2">
            <a:extLst>
              <a:ext uri="{FF2B5EF4-FFF2-40B4-BE49-F238E27FC236}">
                <a16:creationId xmlns:a16="http://schemas.microsoft.com/office/drawing/2014/main" id="{EF114A8A-3F66-4F11-AE27-686AFA7862D1}"/>
              </a:ext>
            </a:extLst>
          </p:cNvPr>
          <p:cNvSpPr txBox="1">
            <a:spLocks noChangeArrowheads="1"/>
          </p:cNvSpPr>
          <p:nvPr/>
        </p:nvSpPr>
        <p:spPr bwMode="auto">
          <a:xfrm>
            <a:off x="827088" y="188913"/>
            <a:ext cx="45370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sym typeface="+mn-ea"/>
              </a:rPr>
              <a:t>偏序集中的特殊元素</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882">
                                            <p:txEl>
                                              <p:pRg st="0" end="0"/>
                                            </p:txEl>
                                          </p:spTgt>
                                        </p:tgtEl>
                                        <p:attrNameLst>
                                          <p:attrName>style.visibility</p:attrName>
                                        </p:attrNameLst>
                                      </p:cBhvr>
                                      <p:to>
                                        <p:strVal val="visible"/>
                                      </p:to>
                                    </p:set>
                                    <p:animEffect transition="in" filter="wipe(left)">
                                      <p:cBhvr>
                                        <p:cTn id="7" dur="500"/>
                                        <p:tgtEl>
                                          <p:spTgt spid="3788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882">
                                            <p:txEl>
                                              <p:pRg st="1" end="1"/>
                                            </p:txEl>
                                          </p:spTgt>
                                        </p:tgtEl>
                                        <p:attrNameLst>
                                          <p:attrName>style.visibility</p:attrName>
                                        </p:attrNameLst>
                                      </p:cBhvr>
                                      <p:to>
                                        <p:strVal val="visible"/>
                                      </p:to>
                                    </p:set>
                                    <p:animEffect transition="in" filter="wipe(left)">
                                      <p:cBhvr>
                                        <p:cTn id="12" dur="500"/>
                                        <p:tgtEl>
                                          <p:spTgt spid="3788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882">
                                            <p:txEl>
                                              <p:pRg st="2" end="2"/>
                                            </p:txEl>
                                          </p:spTgt>
                                        </p:tgtEl>
                                        <p:attrNameLst>
                                          <p:attrName>style.visibility</p:attrName>
                                        </p:attrNameLst>
                                      </p:cBhvr>
                                      <p:to>
                                        <p:strVal val="visible"/>
                                      </p:to>
                                    </p:set>
                                    <p:animEffect transition="in" filter="wipe(left)">
                                      <p:cBhvr>
                                        <p:cTn id="17" dur="500"/>
                                        <p:tgtEl>
                                          <p:spTgt spid="3788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882">
                                            <p:txEl>
                                              <p:pRg st="3" end="3"/>
                                            </p:txEl>
                                          </p:spTgt>
                                        </p:tgtEl>
                                        <p:attrNameLst>
                                          <p:attrName>style.visibility</p:attrName>
                                        </p:attrNameLst>
                                      </p:cBhvr>
                                      <p:to>
                                        <p:strVal val="visible"/>
                                      </p:to>
                                    </p:set>
                                    <p:animEffect transition="in" filter="wipe(left)">
                                      <p:cBhvr>
                                        <p:cTn id="22" dur="500"/>
                                        <p:tgtEl>
                                          <p:spTgt spid="37888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8882">
                                            <p:txEl>
                                              <p:pRg st="4" end="4"/>
                                            </p:txEl>
                                          </p:spTgt>
                                        </p:tgtEl>
                                        <p:attrNameLst>
                                          <p:attrName>style.visibility</p:attrName>
                                        </p:attrNameLst>
                                      </p:cBhvr>
                                      <p:to>
                                        <p:strVal val="visible"/>
                                      </p:to>
                                    </p:set>
                                    <p:animEffect transition="in" filter="wipe(left)">
                                      <p:cBhvr>
                                        <p:cTn id="27" dur="500"/>
                                        <p:tgtEl>
                                          <p:spTgt spid="3788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2"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E9E88B9C-1894-408C-A962-614374B18337}"/>
              </a:ext>
            </a:extLst>
          </p:cNvPr>
          <p:cNvSpPr>
            <a:spLocks noGrp="1" noChangeArrowheads="1"/>
          </p:cNvSpPr>
          <p:nvPr>
            <p:ph type="title"/>
          </p:nvPr>
        </p:nvSpPr>
        <p:spPr>
          <a:xfrm>
            <a:off x="827088" y="188913"/>
            <a:ext cx="4537075" cy="417512"/>
          </a:xfrm>
        </p:spPr>
        <p:txBody>
          <a:bodyPr/>
          <a:lstStyle/>
          <a:p>
            <a:pPr algn="l"/>
            <a:r>
              <a:rPr lang="zh-CN" altLang="en-US" b="1">
                <a:solidFill>
                  <a:schemeClr val="tx1"/>
                </a:solidFill>
                <a:latin typeface="黑体" panose="02010609060101010101" pitchFamily="49" charset="-122"/>
                <a:ea typeface="黑体" panose="02010609060101010101" pitchFamily="49" charset="-122"/>
              </a:rPr>
              <a:t>最小元与最大元</a:t>
            </a:r>
            <a:endParaRPr lang="zh-CN" altLang="en-US">
              <a:solidFill>
                <a:schemeClr val="tx1"/>
              </a:solidFill>
            </a:endParaRPr>
          </a:p>
        </p:txBody>
      </p:sp>
      <p:sp>
        <p:nvSpPr>
          <p:cNvPr id="144387" name="矩形 2">
            <a:extLst>
              <a:ext uri="{FF2B5EF4-FFF2-40B4-BE49-F238E27FC236}">
                <a16:creationId xmlns:a16="http://schemas.microsoft.com/office/drawing/2014/main" id="{DCE87D17-33B2-4BFE-9A37-7FF027B52D79}"/>
              </a:ext>
            </a:extLst>
          </p:cNvPr>
          <p:cNvSpPr>
            <a:spLocks noChangeArrowheads="1"/>
          </p:cNvSpPr>
          <p:nvPr/>
        </p:nvSpPr>
        <p:spPr bwMode="auto">
          <a:xfrm>
            <a:off x="611188" y="981075"/>
            <a:ext cx="8713787"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9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举例，</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给定</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&lt;C,≤&gt;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的</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Hasse</a:t>
            </a:r>
            <a:r>
              <a:rPr kumimoji="0" lang="zh-CN"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图如图所示：</a:t>
            </a:r>
          </a:p>
          <a:p>
            <a:pPr marL="0" marR="0" lvl="0" indent="0" algn="l" defTabSz="914400" rtl="0" eaLnBrk="0" fontAlgn="base" latinLnBrk="0" hangingPunct="0">
              <a:lnSpc>
                <a:spcPct val="9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从</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Hasse</a:t>
            </a:r>
            <a:r>
              <a:rPr kumimoji="0" lang="zh-CN"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图找</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最小</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元：子集中如果只有</a:t>
            </a:r>
            <a:r>
              <a:rPr kumimoji="0" lang="zh-CN" altLang="en-US" sz="28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唯一</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的极</a:t>
            </a:r>
          </a:p>
          <a:p>
            <a:pPr marL="0" marR="0" lvl="0" indent="0" algn="l" defTabSz="914400" rtl="0" eaLnBrk="0" fontAlgn="base" latinLnBrk="0" hangingPunct="0">
              <a:lnSpc>
                <a:spcPct val="9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小</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元，则这个极小</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元，就是最小</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元。否则就没有最小</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a:t>
            </a:r>
            <a:endPar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endParaRPr>
          </a:p>
          <a:p>
            <a:pPr marL="0" marR="0" lvl="0" indent="0" algn="l" defTabSz="914400" rtl="0" eaLnBrk="0" fontAlgn="base" latinLnBrk="0" hangingPunct="0">
              <a:lnSpc>
                <a:spcPct val="90000"/>
              </a:lnSpc>
              <a:spcBef>
                <a:spcPct val="0"/>
              </a:spcBef>
              <a:spcAft>
                <a:spcPct val="0"/>
              </a:spcAft>
              <a:buClrTx/>
              <a:buSzTx/>
              <a:buFont typeface="Wingdings" panose="05000000000000000000" pitchFamily="2" charset="2"/>
              <a:buNone/>
              <a:tabLst/>
              <a:defRPr/>
            </a:pPr>
            <a:endPar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endParaRPr>
          </a:p>
          <a:p>
            <a:pPr marL="0" marR="0" lvl="0" indent="0" algn="l" defTabSz="914400" rtl="0" eaLnBrk="0" fontAlgn="base" latinLnBrk="0" hangingPunct="0">
              <a:lnSpc>
                <a:spcPct val="9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下面介绍</a:t>
            </a:r>
            <a:r>
              <a:rPr kumimoji="0" lang="zh-CN" altLang="en-US"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最小</a:t>
            </a:r>
            <a:r>
              <a:rPr kumimoji="0" lang="en-US" altLang="zh-CN"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大</a:t>
            </a:r>
            <a:r>
              <a:rPr kumimoji="0" lang="en-US" altLang="zh-CN"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元的</a:t>
            </a:r>
            <a:r>
              <a:rPr kumimoji="0" lang="zh-CN" altLang="en-US" sz="28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唯一性</a:t>
            </a:r>
            <a:r>
              <a:rPr kumimoji="0" lang="zh-CN" altLang="en-US" sz="2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定理。</a:t>
            </a:r>
          </a:p>
        </p:txBody>
      </p:sp>
      <p:grpSp>
        <p:nvGrpSpPr>
          <p:cNvPr id="144388" name="Group 20">
            <a:extLst>
              <a:ext uri="{FF2B5EF4-FFF2-40B4-BE49-F238E27FC236}">
                <a16:creationId xmlns:a16="http://schemas.microsoft.com/office/drawing/2014/main" id="{7A98B181-38C7-4C02-A716-48A5C6671D00}"/>
              </a:ext>
            </a:extLst>
          </p:cNvPr>
          <p:cNvGrpSpPr>
            <a:grpSpLocks/>
          </p:cNvGrpSpPr>
          <p:nvPr/>
        </p:nvGrpSpPr>
        <p:grpSpPr bwMode="auto">
          <a:xfrm>
            <a:off x="1082675" y="3400425"/>
            <a:ext cx="4025900" cy="2627313"/>
            <a:chOff x="2064" y="2206"/>
            <a:chExt cx="2112" cy="1442"/>
          </a:xfrm>
        </p:grpSpPr>
        <p:sp>
          <p:nvSpPr>
            <p:cNvPr id="144413" name="Line 21">
              <a:extLst>
                <a:ext uri="{FF2B5EF4-FFF2-40B4-BE49-F238E27FC236}">
                  <a16:creationId xmlns:a16="http://schemas.microsoft.com/office/drawing/2014/main" id="{1BCE84BF-3A0A-4B61-A222-BA2EAE7608FC}"/>
                </a:ext>
              </a:extLst>
            </p:cNvPr>
            <p:cNvSpPr>
              <a:spLocks noChangeShapeType="1"/>
            </p:cNvSpPr>
            <p:nvPr/>
          </p:nvSpPr>
          <p:spPr bwMode="auto">
            <a:xfrm>
              <a:off x="2112" y="2352"/>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4" name="Line 22">
              <a:extLst>
                <a:ext uri="{FF2B5EF4-FFF2-40B4-BE49-F238E27FC236}">
                  <a16:creationId xmlns:a16="http://schemas.microsoft.com/office/drawing/2014/main" id="{E208527D-4F32-4EC9-8E4A-0E98B0E0220D}"/>
                </a:ext>
              </a:extLst>
            </p:cNvPr>
            <p:cNvSpPr>
              <a:spLocks noChangeShapeType="1"/>
            </p:cNvSpPr>
            <p:nvPr/>
          </p:nvSpPr>
          <p:spPr bwMode="auto">
            <a:xfrm flipV="1">
              <a:off x="2112" y="264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5" name="Line 23">
              <a:extLst>
                <a:ext uri="{FF2B5EF4-FFF2-40B4-BE49-F238E27FC236}">
                  <a16:creationId xmlns:a16="http://schemas.microsoft.com/office/drawing/2014/main" id="{D096FA49-2B2C-4290-BE8A-20345528539A}"/>
                </a:ext>
              </a:extLst>
            </p:cNvPr>
            <p:cNvSpPr>
              <a:spLocks noChangeShapeType="1"/>
            </p:cNvSpPr>
            <p:nvPr/>
          </p:nvSpPr>
          <p:spPr bwMode="auto">
            <a:xfrm>
              <a:off x="4176"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6" name="Line 24">
              <a:extLst>
                <a:ext uri="{FF2B5EF4-FFF2-40B4-BE49-F238E27FC236}">
                  <a16:creationId xmlns:a16="http://schemas.microsoft.com/office/drawing/2014/main" id="{0D80F45C-E9FF-4E2E-993B-A1F194381D99}"/>
                </a:ext>
              </a:extLst>
            </p:cNvPr>
            <p:cNvSpPr>
              <a:spLocks noChangeShapeType="1"/>
            </p:cNvSpPr>
            <p:nvPr/>
          </p:nvSpPr>
          <p:spPr bwMode="auto">
            <a:xfrm>
              <a:off x="2928"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7" name="Line 25">
              <a:extLst>
                <a:ext uri="{FF2B5EF4-FFF2-40B4-BE49-F238E27FC236}">
                  <a16:creationId xmlns:a16="http://schemas.microsoft.com/office/drawing/2014/main" id="{4AA2E051-F2D8-4C4C-9527-9993C53613F3}"/>
                </a:ext>
              </a:extLst>
            </p:cNvPr>
            <p:cNvSpPr>
              <a:spLocks noChangeShapeType="1"/>
            </p:cNvSpPr>
            <p:nvPr/>
          </p:nvSpPr>
          <p:spPr bwMode="auto">
            <a:xfrm>
              <a:off x="3504"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8" name="Line 26">
              <a:extLst>
                <a:ext uri="{FF2B5EF4-FFF2-40B4-BE49-F238E27FC236}">
                  <a16:creationId xmlns:a16="http://schemas.microsoft.com/office/drawing/2014/main" id="{CB1B359D-8A3A-4075-9FC7-8AAE331520D5}"/>
                </a:ext>
              </a:extLst>
            </p:cNvPr>
            <p:cNvSpPr>
              <a:spLocks noChangeShapeType="1"/>
            </p:cNvSpPr>
            <p:nvPr/>
          </p:nvSpPr>
          <p:spPr bwMode="auto">
            <a:xfrm>
              <a:off x="2112" y="288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9" name="Line 27">
              <a:extLst>
                <a:ext uri="{FF2B5EF4-FFF2-40B4-BE49-F238E27FC236}">
                  <a16:creationId xmlns:a16="http://schemas.microsoft.com/office/drawing/2014/main" id="{70C080E6-5F5E-4260-A0BB-DC5321F1B2D7}"/>
                </a:ext>
              </a:extLst>
            </p:cNvPr>
            <p:cNvSpPr>
              <a:spLocks noChangeShapeType="1"/>
            </p:cNvSpPr>
            <p:nvPr/>
          </p:nvSpPr>
          <p:spPr bwMode="auto">
            <a:xfrm>
              <a:off x="2112" y="312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20" name="Line 28">
              <a:extLst>
                <a:ext uri="{FF2B5EF4-FFF2-40B4-BE49-F238E27FC236}">
                  <a16:creationId xmlns:a16="http://schemas.microsoft.com/office/drawing/2014/main" id="{D6A03A84-F90C-4FFF-8580-8B3DEC68AD13}"/>
                </a:ext>
              </a:extLst>
            </p:cNvPr>
            <p:cNvSpPr>
              <a:spLocks noChangeShapeType="1"/>
            </p:cNvSpPr>
            <p:nvPr/>
          </p:nvSpPr>
          <p:spPr bwMode="auto">
            <a:xfrm>
              <a:off x="2112" y="3360"/>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21" name="Text Box 29">
              <a:extLst>
                <a:ext uri="{FF2B5EF4-FFF2-40B4-BE49-F238E27FC236}">
                  <a16:creationId xmlns:a16="http://schemas.microsoft.com/office/drawing/2014/main" id="{CC1DD6E5-295F-416C-A3F2-BE97FA0F18F0}"/>
                </a:ext>
              </a:extLst>
            </p:cNvPr>
            <p:cNvSpPr txBox="1">
              <a:spLocks noChangeArrowheads="1"/>
            </p:cNvSpPr>
            <p:nvPr/>
          </p:nvSpPr>
          <p:spPr bwMode="auto">
            <a:xfrm>
              <a:off x="2160" y="2234"/>
              <a:ext cx="6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子集</a:t>
              </a: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B</a:t>
              </a:r>
            </a:p>
          </p:txBody>
        </p:sp>
        <p:sp>
          <p:nvSpPr>
            <p:cNvPr id="144422" name="Text Box 30">
              <a:extLst>
                <a:ext uri="{FF2B5EF4-FFF2-40B4-BE49-F238E27FC236}">
                  <a16:creationId xmlns:a16="http://schemas.microsoft.com/office/drawing/2014/main" id="{0477620F-93D4-415A-8BE8-5BF9D3C12359}"/>
                </a:ext>
              </a:extLst>
            </p:cNvPr>
            <p:cNvSpPr txBox="1">
              <a:spLocks noChangeArrowheads="1"/>
            </p:cNvSpPr>
            <p:nvPr/>
          </p:nvSpPr>
          <p:spPr bwMode="auto">
            <a:xfrm>
              <a:off x="2880" y="2206"/>
              <a:ext cx="6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最小元</a:t>
              </a:r>
            </a:p>
          </p:txBody>
        </p:sp>
        <p:sp>
          <p:nvSpPr>
            <p:cNvPr id="144423" name="Text Box 31">
              <a:extLst>
                <a:ext uri="{FF2B5EF4-FFF2-40B4-BE49-F238E27FC236}">
                  <a16:creationId xmlns:a16="http://schemas.microsoft.com/office/drawing/2014/main" id="{50F1D271-F8E1-4A4B-B5F8-7AD6FFB54086}"/>
                </a:ext>
              </a:extLst>
            </p:cNvPr>
            <p:cNvSpPr txBox="1">
              <a:spLocks noChangeArrowheads="1"/>
            </p:cNvSpPr>
            <p:nvPr/>
          </p:nvSpPr>
          <p:spPr bwMode="auto">
            <a:xfrm>
              <a:off x="3456" y="2206"/>
              <a:ext cx="6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最大元</a:t>
              </a:r>
            </a:p>
          </p:txBody>
        </p:sp>
        <p:sp>
          <p:nvSpPr>
            <p:cNvPr id="144424" name="Text Box 32">
              <a:extLst>
                <a:ext uri="{FF2B5EF4-FFF2-40B4-BE49-F238E27FC236}">
                  <a16:creationId xmlns:a16="http://schemas.microsoft.com/office/drawing/2014/main" id="{CCA72E83-D03F-4D55-9436-8479D86F4896}"/>
                </a:ext>
              </a:extLst>
            </p:cNvPr>
            <p:cNvSpPr txBox="1">
              <a:spLocks noChangeArrowheads="1"/>
            </p:cNvSpPr>
            <p:nvPr/>
          </p:nvSpPr>
          <p:spPr bwMode="auto">
            <a:xfrm>
              <a:off x="2160" y="259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{2,3}</a:t>
              </a:r>
            </a:p>
          </p:txBody>
        </p:sp>
        <p:sp>
          <p:nvSpPr>
            <p:cNvPr id="144425" name="Text Box 33">
              <a:extLst>
                <a:ext uri="{FF2B5EF4-FFF2-40B4-BE49-F238E27FC236}">
                  <a16:creationId xmlns:a16="http://schemas.microsoft.com/office/drawing/2014/main" id="{76CF1658-826E-4D5C-86FE-2B02E2C0439C}"/>
                </a:ext>
              </a:extLst>
            </p:cNvPr>
            <p:cNvSpPr txBox="1">
              <a:spLocks noChangeArrowheads="1"/>
            </p:cNvSpPr>
            <p:nvPr/>
          </p:nvSpPr>
          <p:spPr bwMode="auto">
            <a:xfrm>
              <a:off x="2160" y="283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{1,2,3}</a:t>
              </a:r>
            </a:p>
          </p:txBody>
        </p:sp>
        <p:sp>
          <p:nvSpPr>
            <p:cNvPr id="144426" name="Text Box 34">
              <a:extLst>
                <a:ext uri="{FF2B5EF4-FFF2-40B4-BE49-F238E27FC236}">
                  <a16:creationId xmlns:a16="http://schemas.microsoft.com/office/drawing/2014/main" id="{E5B2621D-3CD3-4714-B536-D03A7010722A}"/>
                </a:ext>
              </a:extLst>
            </p:cNvPr>
            <p:cNvSpPr txBox="1">
              <a:spLocks noChangeArrowheads="1"/>
            </p:cNvSpPr>
            <p:nvPr/>
          </p:nvSpPr>
          <p:spPr bwMode="auto">
            <a:xfrm>
              <a:off x="2064" y="3072"/>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a:t>
              </a:r>
            </a:p>
          </p:txBody>
        </p:sp>
        <p:sp>
          <p:nvSpPr>
            <p:cNvPr id="144427" name="Text Box 35">
              <a:extLst>
                <a:ext uri="{FF2B5EF4-FFF2-40B4-BE49-F238E27FC236}">
                  <a16:creationId xmlns:a16="http://schemas.microsoft.com/office/drawing/2014/main" id="{8267833C-6786-4868-95D9-861EAC5DA7F6}"/>
                </a:ext>
              </a:extLst>
            </p:cNvPr>
            <p:cNvSpPr txBox="1">
              <a:spLocks noChangeArrowheads="1"/>
            </p:cNvSpPr>
            <p:nvPr/>
          </p:nvSpPr>
          <p:spPr bwMode="auto">
            <a:xfrm>
              <a:off x="2256" y="336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C</a:t>
              </a:r>
            </a:p>
          </p:txBody>
        </p:sp>
        <p:sp>
          <p:nvSpPr>
            <p:cNvPr id="144428" name="Text Box 36">
              <a:extLst>
                <a:ext uri="{FF2B5EF4-FFF2-40B4-BE49-F238E27FC236}">
                  <a16:creationId xmlns:a16="http://schemas.microsoft.com/office/drawing/2014/main" id="{97AB7955-F839-4EE1-B63E-9875D29455A9}"/>
                </a:ext>
              </a:extLst>
            </p:cNvPr>
            <p:cNvSpPr txBox="1">
              <a:spLocks noChangeArrowheads="1"/>
            </p:cNvSpPr>
            <p:nvPr/>
          </p:nvSpPr>
          <p:spPr bwMode="auto">
            <a:xfrm>
              <a:off x="3024"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44429" name="Text Box 37">
              <a:extLst>
                <a:ext uri="{FF2B5EF4-FFF2-40B4-BE49-F238E27FC236}">
                  <a16:creationId xmlns:a16="http://schemas.microsoft.com/office/drawing/2014/main" id="{05280E6A-B4A1-4A3D-85BE-57296181F1AA}"/>
                </a:ext>
              </a:extLst>
            </p:cNvPr>
            <p:cNvSpPr txBox="1">
              <a:spLocks noChangeArrowheads="1"/>
            </p:cNvSpPr>
            <p:nvPr/>
          </p:nvSpPr>
          <p:spPr bwMode="auto">
            <a:xfrm>
              <a:off x="3648"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44430" name="Text Box 38">
              <a:extLst>
                <a:ext uri="{FF2B5EF4-FFF2-40B4-BE49-F238E27FC236}">
                  <a16:creationId xmlns:a16="http://schemas.microsoft.com/office/drawing/2014/main" id="{64CA9953-F2FE-4C4F-BE7D-9326D255DDF6}"/>
                </a:ext>
              </a:extLst>
            </p:cNvPr>
            <p:cNvSpPr txBox="1">
              <a:spLocks noChangeArrowheads="1"/>
            </p:cNvSpPr>
            <p:nvPr/>
          </p:nvSpPr>
          <p:spPr bwMode="auto">
            <a:xfrm>
              <a:off x="3072" y="285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44431" name="Text Box 39">
              <a:extLst>
                <a:ext uri="{FF2B5EF4-FFF2-40B4-BE49-F238E27FC236}">
                  <a16:creationId xmlns:a16="http://schemas.microsoft.com/office/drawing/2014/main" id="{F097EC45-5AC4-4D6C-9433-2C9473B338FF}"/>
                </a:ext>
              </a:extLst>
            </p:cNvPr>
            <p:cNvSpPr txBox="1">
              <a:spLocks noChangeArrowheads="1"/>
            </p:cNvSpPr>
            <p:nvPr/>
          </p:nvSpPr>
          <p:spPr bwMode="auto">
            <a:xfrm>
              <a:off x="3552" y="285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44432" name="Text Box 40">
              <a:extLst>
                <a:ext uri="{FF2B5EF4-FFF2-40B4-BE49-F238E27FC236}">
                  <a16:creationId xmlns:a16="http://schemas.microsoft.com/office/drawing/2014/main" id="{7B4FEB48-8990-4CBC-8E91-39E2571BEEB5}"/>
                </a:ext>
              </a:extLst>
            </p:cNvPr>
            <p:cNvSpPr txBox="1">
              <a:spLocks noChangeArrowheads="1"/>
            </p:cNvSpPr>
            <p:nvPr/>
          </p:nvSpPr>
          <p:spPr bwMode="auto">
            <a:xfrm>
              <a:off x="2976" y="30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a:t>
              </a:r>
            </a:p>
          </p:txBody>
        </p:sp>
        <p:sp>
          <p:nvSpPr>
            <p:cNvPr id="144433" name="Text Box 41">
              <a:extLst>
                <a:ext uri="{FF2B5EF4-FFF2-40B4-BE49-F238E27FC236}">
                  <a16:creationId xmlns:a16="http://schemas.microsoft.com/office/drawing/2014/main" id="{DDD62D24-2D80-40B5-BC86-6BB563173CA2}"/>
                </a:ext>
              </a:extLst>
            </p:cNvPr>
            <p:cNvSpPr txBox="1">
              <a:spLocks noChangeArrowheads="1"/>
            </p:cNvSpPr>
            <p:nvPr/>
          </p:nvSpPr>
          <p:spPr bwMode="auto">
            <a:xfrm>
              <a:off x="3600" y="30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24</a:t>
              </a:r>
            </a:p>
          </p:txBody>
        </p:sp>
        <p:sp>
          <p:nvSpPr>
            <p:cNvPr id="144434" name="Text Box 42">
              <a:extLst>
                <a:ext uri="{FF2B5EF4-FFF2-40B4-BE49-F238E27FC236}">
                  <a16:creationId xmlns:a16="http://schemas.microsoft.com/office/drawing/2014/main" id="{437CDE5C-064F-4694-A11E-57F62D434B4E}"/>
                </a:ext>
              </a:extLst>
            </p:cNvPr>
            <p:cNvSpPr txBox="1">
              <a:spLocks noChangeArrowheads="1"/>
            </p:cNvSpPr>
            <p:nvPr/>
          </p:nvSpPr>
          <p:spPr bwMode="auto">
            <a:xfrm>
              <a:off x="3072" y="331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44435" name="Text Box 43">
              <a:extLst>
                <a:ext uri="{FF2B5EF4-FFF2-40B4-BE49-F238E27FC236}">
                  <a16:creationId xmlns:a16="http://schemas.microsoft.com/office/drawing/2014/main" id="{579DB01E-90DE-4FB2-9BBD-F0E25B49C291}"/>
                </a:ext>
              </a:extLst>
            </p:cNvPr>
            <p:cNvSpPr txBox="1">
              <a:spLocks noChangeArrowheads="1"/>
            </p:cNvSpPr>
            <p:nvPr/>
          </p:nvSpPr>
          <p:spPr bwMode="auto">
            <a:xfrm>
              <a:off x="3456" y="336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44436" name="Line 44">
              <a:extLst>
                <a:ext uri="{FF2B5EF4-FFF2-40B4-BE49-F238E27FC236}">
                  <a16:creationId xmlns:a16="http://schemas.microsoft.com/office/drawing/2014/main" id="{9C55FA17-51EF-4612-87B2-4396A80B7B25}"/>
                </a:ext>
              </a:extLst>
            </p:cNvPr>
            <p:cNvSpPr>
              <a:spLocks noChangeShapeType="1"/>
            </p:cNvSpPr>
            <p:nvPr/>
          </p:nvSpPr>
          <p:spPr bwMode="auto">
            <a:xfrm>
              <a:off x="2112" y="2352"/>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37" name="Line 45">
              <a:extLst>
                <a:ext uri="{FF2B5EF4-FFF2-40B4-BE49-F238E27FC236}">
                  <a16:creationId xmlns:a16="http://schemas.microsoft.com/office/drawing/2014/main" id="{383DB66D-98EB-47A7-80F0-AA8587977CD5}"/>
                </a:ext>
              </a:extLst>
            </p:cNvPr>
            <p:cNvSpPr>
              <a:spLocks noChangeShapeType="1"/>
            </p:cNvSpPr>
            <p:nvPr/>
          </p:nvSpPr>
          <p:spPr bwMode="auto">
            <a:xfrm>
              <a:off x="2112" y="364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grpSp>
        <p:nvGrpSpPr>
          <p:cNvPr id="144389" name="组合 46">
            <a:extLst>
              <a:ext uri="{FF2B5EF4-FFF2-40B4-BE49-F238E27FC236}">
                <a16:creationId xmlns:a16="http://schemas.microsoft.com/office/drawing/2014/main" id="{4B9DBBC1-D842-457D-BADE-115753DA8D21}"/>
              </a:ext>
            </a:extLst>
          </p:cNvPr>
          <p:cNvGrpSpPr>
            <a:grpSpLocks/>
          </p:cNvGrpSpPr>
          <p:nvPr/>
        </p:nvGrpSpPr>
        <p:grpSpPr bwMode="auto">
          <a:xfrm>
            <a:off x="6091238" y="3398838"/>
            <a:ext cx="2003425" cy="2266950"/>
            <a:chOff x="5748538" y="2746376"/>
            <a:chExt cx="2003425" cy="2266800"/>
          </a:xfrm>
        </p:grpSpPr>
        <p:grpSp>
          <p:nvGrpSpPr>
            <p:cNvPr id="144390" name="Group 7">
              <a:extLst>
                <a:ext uri="{FF2B5EF4-FFF2-40B4-BE49-F238E27FC236}">
                  <a16:creationId xmlns:a16="http://schemas.microsoft.com/office/drawing/2014/main" id="{BDB5A082-380A-4120-BFCB-4427FD3F9EDF}"/>
                </a:ext>
              </a:extLst>
            </p:cNvPr>
            <p:cNvGrpSpPr>
              <a:grpSpLocks/>
            </p:cNvGrpSpPr>
            <p:nvPr/>
          </p:nvGrpSpPr>
          <p:grpSpPr bwMode="auto">
            <a:xfrm>
              <a:off x="5748538" y="2746376"/>
              <a:ext cx="2003425" cy="2243138"/>
              <a:chOff x="658" y="1775"/>
              <a:chExt cx="1262" cy="1413"/>
            </a:xfrm>
          </p:grpSpPr>
          <p:sp>
            <p:nvSpPr>
              <p:cNvPr id="144398" name="Text Box 8">
                <a:extLst>
                  <a:ext uri="{FF2B5EF4-FFF2-40B4-BE49-F238E27FC236}">
                    <a16:creationId xmlns:a16="http://schemas.microsoft.com/office/drawing/2014/main" id="{D2E51961-7F6D-4E3C-BE29-3758F5CF7389}"/>
                  </a:ext>
                </a:extLst>
              </p:cNvPr>
              <p:cNvSpPr txBox="1">
                <a:spLocks noChangeArrowheads="1"/>
              </p:cNvSpPr>
              <p:nvPr/>
            </p:nvSpPr>
            <p:spPr bwMode="auto">
              <a:xfrm>
                <a:off x="942" y="244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６</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399" name="Text Box 9">
                <a:extLst>
                  <a:ext uri="{FF2B5EF4-FFF2-40B4-BE49-F238E27FC236}">
                    <a16:creationId xmlns:a16="http://schemas.microsoft.com/office/drawing/2014/main" id="{A91D4F16-7FC1-4C13-8AAE-444F13A832F4}"/>
                  </a:ext>
                </a:extLst>
              </p:cNvPr>
              <p:cNvSpPr txBox="1">
                <a:spLocks noChangeArrowheads="1"/>
              </p:cNvSpPr>
              <p:nvPr/>
            </p:nvSpPr>
            <p:spPr bwMode="auto">
              <a:xfrm>
                <a:off x="1056" y="29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１</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0" name="Text Box 10">
                <a:extLst>
                  <a:ext uri="{FF2B5EF4-FFF2-40B4-BE49-F238E27FC236}">
                    <a16:creationId xmlns:a16="http://schemas.microsoft.com/office/drawing/2014/main" id="{3998EB1C-84C0-4F27-A67F-757844C0FDD6}"/>
                  </a:ext>
                </a:extLst>
              </p:cNvPr>
              <p:cNvSpPr txBox="1">
                <a:spLocks noChangeArrowheads="1"/>
              </p:cNvSpPr>
              <p:nvPr/>
            </p:nvSpPr>
            <p:spPr bwMode="auto">
              <a:xfrm>
                <a:off x="1344" y="273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３</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1" name="Text Box 11">
                <a:extLst>
                  <a:ext uri="{FF2B5EF4-FFF2-40B4-BE49-F238E27FC236}">
                    <a16:creationId xmlns:a16="http://schemas.microsoft.com/office/drawing/2014/main" id="{067D8ECC-D2FC-400C-940E-05CBDDADC8E4}"/>
                  </a:ext>
                </a:extLst>
              </p:cNvPr>
              <p:cNvSpPr txBox="1">
                <a:spLocks noChangeArrowheads="1"/>
              </p:cNvSpPr>
              <p:nvPr/>
            </p:nvSpPr>
            <p:spPr bwMode="auto">
              <a:xfrm>
                <a:off x="936" y="213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12</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2" name="Text Box 12">
                <a:extLst>
                  <a:ext uri="{FF2B5EF4-FFF2-40B4-BE49-F238E27FC236}">
                    <a16:creationId xmlns:a16="http://schemas.microsoft.com/office/drawing/2014/main" id="{5B9528DF-B492-47CA-8264-726A3438F308}"/>
                  </a:ext>
                </a:extLst>
              </p:cNvPr>
              <p:cNvSpPr txBox="1">
                <a:spLocks noChangeArrowheads="1"/>
              </p:cNvSpPr>
              <p:nvPr/>
            </p:nvSpPr>
            <p:spPr bwMode="auto">
              <a:xfrm>
                <a:off x="658" y="2742"/>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２</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3" name="Text Box 13">
                <a:extLst>
                  <a:ext uri="{FF2B5EF4-FFF2-40B4-BE49-F238E27FC236}">
                    <a16:creationId xmlns:a16="http://schemas.microsoft.com/office/drawing/2014/main" id="{CCDE193F-9B30-404E-9ACF-4E6DF8F51C35}"/>
                  </a:ext>
                </a:extLst>
              </p:cNvPr>
              <p:cNvSpPr txBox="1">
                <a:spLocks noChangeArrowheads="1"/>
              </p:cNvSpPr>
              <p:nvPr/>
            </p:nvSpPr>
            <p:spPr bwMode="auto">
              <a:xfrm>
                <a:off x="768"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4" name="Text Box 14">
                <a:extLst>
                  <a:ext uri="{FF2B5EF4-FFF2-40B4-BE49-F238E27FC236}">
                    <a16:creationId xmlns:a16="http://schemas.microsoft.com/office/drawing/2014/main" id="{AE94A443-A32D-4BA6-896D-B4DCD5D514D9}"/>
                  </a:ext>
                </a:extLst>
              </p:cNvPr>
              <p:cNvSpPr txBox="1">
                <a:spLocks noChangeArrowheads="1"/>
              </p:cNvSpPr>
              <p:nvPr/>
            </p:nvSpPr>
            <p:spPr bwMode="auto">
              <a:xfrm>
                <a:off x="1344"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36</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4405" name="Line 15">
                <a:extLst>
                  <a:ext uri="{FF2B5EF4-FFF2-40B4-BE49-F238E27FC236}">
                    <a16:creationId xmlns:a16="http://schemas.microsoft.com/office/drawing/2014/main" id="{4182E3F5-3267-48F2-9970-8F91C77E381A}"/>
                  </a:ext>
                </a:extLst>
              </p:cNvPr>
              <p:cNvSpPr>
                <a:spLocks noChangeShapeType="1"/>
              </p:cNvSpPr>
              <p:nvPr/>
            </p:nvSpPr>
            <p:spPr bwMode="auto">
              <a:xfrm flipH="1" flipV="1">
                <a:off x="1056"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06" name="Line 16">
                <a:extLst>
                  <a:ext uri="{FF2B5EF4-FFF2-40B4-BE49-F238E27FC236}">
                    <a16:creationId xmlns:a16="http://schemas.microsoft.com/office/drawing/2014/main" id="{7119DA28-7207-4A2B-BED2-2E74C7EA1E7C}"/>
                  </a:ext>
                </a:extLst>
              </p:cNvPr>
              <p:cNvSpPr>
                <a:spLocks noChangeShapeType="1"/>
              </p:cNvSpPr>
              <p:nvPr/>
            </p:nvSpPr>
            <p:spPr bwMode="auto">
              <a:xfrm flipV="1">
                <a:off x="1392"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07" name="Line 17">
                <a:extLst>
                  <a:ext uri="{FF2B5EF4-FFF2-40B4-BE49-F238E27FC236}">
                    <a16:creationId xmlns:a16="http://schemas.microsoft.com/office/drawing/2014/main" id="{863850EB-FFF9-49DB-9D9A-13A570F4DBC6}"/>
                  </a:ext>
                </a:extLst>
              </p:cNvPr>
              <p:cNvSpPr>
                <a:spLocks noChangeShapeType="1"/>
              </p:cNvSpPr>
              <p:nvPr/>
            </p:nvSpPr>
            <p:spPr bwMode="auto">
              <a:xfrm flipH="1">
                <a:off x="1056" y="2640"/>
                <a:ext cx="288"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08" name="Line 18">
                <a:extLst>
                  <a:ext uri="{FF2B5EF4-FFF2-40B4-BE49-F238E27FC236}">
                    <a16:creationId xmlns:a16="http://schemas.microsoft.com/office/drawing/2014/main" id="{F14BADB1-F9B4-4CBB-871B-D89AAF95F429}"/>
                  </a:ext>
                </a:extLst>
              </p:cNvPr>
              <p:cNvSpPr>
                <a:spLocks noChangeShapeType="1"/>
              </p:cNvSpPr>
              <p:nvPr/>
            </p:nvSpPr>
            <p:spPr bwMode="auto">
              <a:xfrm>
                <a:off x="1344" y="230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09" name="Line 19">
                <a:extLst>
                  <a:ext uri="{FF2B5EF4-FFF2-40B4-BE49-F238E27FC236}">
                    <a16:creationId xmlns:a16="http://schemas.microsoft.com/office/drawing/2014/main" id="{CCB4E596-9F2E-4B35-8309-F2FCF7E23C5C}"/>
                  </a:ext>
                </a:extLst>
              </p:cNvPr>
              <p:cNvSpPr>
                <a:spLocks noChangeShapeType="1"/>
              </p:cNvSpPr>
              <p:nvPr/>
            </p:nvSpPr>
            <p:spPr bwMode="auto">
              <a:xfrm flipH="1">
                <a:off x="1056" y="2641"/>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0" name="Line 20">
                <a:extLst>
                  <a:ext uri="{FF2B5EF4-FFF2-40B4-BE49-F238E27FC236}">
                    <a16:creationId xmlns:a16="http://schemas.microsoft.com/office/drawing/2014/main" id="{35A821E5-7167-4920-92DD-4F062950118A}"/>
                  </a:ext>
                </a:extLst>
              </p:cNvPr>
              <p:cNvSpPr>
                <a:spLocks noChangeShapeType="1"/>
              </p:cNvSpPr>
              <p:nvPr/>
            </p:nvSpPr>
            <p:spPr bwMode="auto">
              <a:xfrm>
                <a:off x="1344" y="2640"/>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1" name="Line 21">
                <a:extLst>
                  <a:ext uri="{FF2B5EF4-FFF2-40B4-BE49-F238E27FC236}">
                    <a16:creationId xmlns:a16="http://schemas.microsoft.com/office/drawing/2014/main" id="{56ADB5A4-329D-401A-B97E-7758D1485F2B}"/>
                  </a:ext>
                </a:extLst>
              </p:cNvPr>
              <p:cNvSpPr>
                <a:spLocks noChangeShapeType="1"/>
              </p:cNvSpPr>
              <p:nvPr/>
            </p:nvSpPr>
            <p:spPr bwMode="auto">
              <a:xfrm>
                <a:off x="1056"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4412" name="Line 22">
                <a:extLst>
                  <a:ext uri="{FF2B5EF4-FFF2-40B4-BE49-F238E27FC236}">
                    <a16:creationId xmlns:a16="http://schemas.microsoft.com/office/drawing/2014/main" id="{81FFBAB2-C08E-446E-9076-2F40A1B87B6D}"/>
                  </a:ext>
                </a:extLst>
              </p:cNvPr>
              <p:cNvSpPr>
                <a:spLocks noChangeShapeType="1"/>
              </p:cNvSpPr>
              <p:nvPr/>
            </p:nvSpPr>
            <p:spPr bwMode="auto">
              <a:xfrm flipH="1">
                <a:off x="1344"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sp>
          <p:nvSpPr>
            <p:cNvPr id="144391" name="椭圆 48">
              <a:extLst>
                <a:ext uri="{FF2B5EF4-FFF2-40B4-BE49-F238E27FC236}">
                  <a16:creationId xmlns:a16="http://schemas.microsoft.com/office/drawing/2014/main" id="{64F25785-B216-4829-A9DE-B0D4DB08DCBB}"/>
                </a:ext>
              </a:extLst>
            </p:cNvPr>
            <p:cNvSpPr>
              <a:spLocks noChangeArrowheads="1"/>
            </p:cNvSpPr>
            <p:nvPr/>
          </p:nvSpPr>
          <p:spPr bwMode="auto">
            <a:xfrm>
              <a:off x="6800056" y="3509964"/>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2" name="椭圆 49">
              <a:extLst>
                <a:ext uri="{FF2B5EF4-FFF2-40B4-BE49-F238E27FC236}">
                  <a16:creationId xmlns:a16="http://schemas.microsoft.com/office/drawing/2014/main" id="{A40479B4-8AE4-42D2-9D29-9290D23D0D39}"/>
                </a:ext>
              </a:extLst>
            </p:cNvPr>
            <p:cNvSpPr>
              <a:spLocks noChangeArrowheads="1"/>
            </p:cNvSpPr>
            <p:nvPr/>
          </p:nvSpPr>
          <p:spPr bwMode="auto">
            <a:xfrm>
              <a:off x="6300192" y="299276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3" name="椭圆 50">
              <a:extLst>
                <a:ext uri="{FF2B5EF4-FFF2-40B4-BE49-F238E27FC236}">
                  <a16:creationId xmlns:a16="http://schemas.microsoft.com/office/drawing/2014/main" id="{08C9E840-B7D2-4F5A-9649-511768098846}"/>
                </a:ext>
              </a:extLst>
            </p:cNvPr>
            <p:cNvSpPr>
              <a:spLocks noChangeArrowheads="1"/>
            </p:cNvSpPr>
            <p:nvPr/>
          </p:nvSpPr>
          <p:spPr bwMode="auto">
            <a:xfrm>
              <a:off x="7232104" y="299695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4" name="椭圆 51">
              <a:extLst>
                <a:ext uri="{FF2B5EF4-FFF2-40B4-BE49-F238E27FC236}">
                  <a16:creationId xmlns:a16="http://schemas.microsoft.com/office/drawing/2014/main" id="{89AF5C2B-D5FF-4895-9C56-41D61D0694B4}"/>
                </a:ext>
              </a:extLst>
            </p:cNvPr>
            <p:cNvSpPr>
              <a:spLocks noChangeArrowheads="1"/>
            </p:cNvSpPr>
            <p:nvPr/>
          </p:nvSpPr>
          <p:spPr bwMode="auto">
            <a:xfrm>
              <a:off x="6804248" y="407707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5" name="椭圆 52">
              <a:extLst>
                <a:ext uri="{FF2B5EF4-FFF2-40B4-BE49-F238E27FC236}">
                  <a16:creationId xmlns:a16="http://schemas.microsoft.com/office/drawing/2014/main" id="{C164A5B1-E5EA-4D42-AB6D-9115D0CF23A0}"/>
                </a:ext>
              </a:extLst>
            </p:cNvPr>
            <p:cNvSpPr>
              <a:spLocks noChangeArrowheads="1"/>
            </p:cNvSpPr>
            <p:nvPr/>
          </p:nvSpPr>
          <p:spPr bwMode="auto">
            <a:xfrm>
              <a:off x="6800056" y="4936976"/>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6" name="椭圆 53">
              <a:extLst>
                <a:ext uri="{FF2B5EF4-FFF2-40B4-BE49-F238E27FC236}">
                  <a16:creationId xmlns:a16="http://schemas.microsoft.com/office/drawing/2014/main" id="{3BF8E295-167B-4891-AA5E-38DD39159EEE}"/>
                </a:ext>
              </a:extLst>
            </p:cNvPr>
            <p:cNvSpPr>
              <a:spLocks noChangeArrowheads="1"/>
            </p:cNvSpPr>
            <p:nvPr/>
          </p:nvSpPr>
          <p:spPr bwMode="auto">
            <a:xfrm>
              <a:off x="7232104" y="4504928"/>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7" name="椭圆 54">
              <a:extLst>
                <a:ext uri="{FF2B5EF4-FFF2-40B4-BE49-F238E27FC236}">
                  <a16:creationId xmlns:a16="http://schemas.microsoft.com/office/drawing/2014/main" id="{65804C09-160D-450F-8E93-CD5CA7749233}"/>
                </a:ext>
              </a:extLst>
            </p:cNvPr>
            <p:cNvSpPr>
              <a:spLocks noChangeArrowheads="1"/>
            </p:cNvSpPr>
            <p:nvPr/>
          </p:nvSpPr>
          <p:spPr bwMode="auto">
            <a:xfrm>
              <a:off x="6368008" y="450912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a:extLst>
              <a:ext uri="{FF2B5EF4-FFF2-40B4-BE49-F238E27FC236}">
                <a16:creationId xmlns:a16="http://schemas.microsoft.com/office/drawing/2014/main" id="{80CD1091-173C-4E19-997A-C07D7934CC2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4DE7746-6391-4F7A-9F33-A4D8654AD44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3363" name="Rectangle 186">
            <a:extLst>
              <a:ext uri="{FF2B5EF4-FFF2-40B4-BE49-F238E27FC236}">
                <a16:creationId xmlns:a16="http://schemas.microsoft.com/office/drawing/2014/main" id="{D125D793-2AF4-4D67-90DF-F99461D88069}"/>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3364" name="Text Box 2">
            <a:extLst>
              <a:ext uri="{FF2B5EF4-FFF2-40B4-BE49-F238E27FC236}">
                <a16:creationId xmlns:a16="http://schemas.microsoft.com/office/drawing/2014/main" id="{60E6FEBD-F223-4213-9D27-12C91D25A7BA}"/>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最元的存在性</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3365" name="Picture 6">
            <a:extLst>
              <a:ext uri="{FF2B5EF4-FFF2-40B4-BE49-F238E27FC236}">
                <a16:creationId xmlns:a16="http://schemas.microsoft.com/office/drawing/2014/main" id="{094A1898-74A3-4E54-935F-1330DB081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C791625-BEF6-4BFA-A035-411028D4FAAB}"/>
              </a:ext>
            </a:extLst>
          </p:cNvPr>
          <p:cNvSpPr>
            <a:spLocks noRot="1" noChangeAspect="1" noMove="1" noResize="1" noEditPoints="1" noAdjustHandles="1" noChangeArrowheads="1" noChangeShapeType="1" noTextEdit="1"/>
          </p:cNvSpPr>
          <p:nvPr/>
        </p:nvSpPr>
        <p:spPr>
          <a:xfrm>
            <a:off x="359246" y="1844824"/>
            <a:ext cx="8496944" cy="4154984"/>
          </a:xfrm>
          <a:prstGeom prst="rect">
            <a:avLst/>
          </a:prstGeom>
          <a:blipFill>
            <a:blip r:embed="rId4"/>
            <a:stretch>
              <a:fillRect l="-1148" t="-1762" r="-4735" b="-1909"/>
            </a:stretch>
          </a:blipFill>
        </p:spPr>
        <p:txBody>
          <a:bodyPr/>
          <a:lstStyle/>
          <a:p>
            <a:pPr>
              <a:defRPr/>
            </a:pPr>
            <a:r>
              <a:rPr lang="zh-CN" altLang="en-US" noProof="1">
                <a:noFill/>
              </a:rPr>
              <a:t> </a:t>
            </a:r>
          </a:p>
        </p:txBody>
      </p:sp>
    </p:spTree>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3">
            <a:extLst>
              <a:ext uri="{FF2B5EF4-FFF2-40B4-BE49-F238E27FC236}">
                <a16:creationId xmlns:a16="http://schemas.microsoft.com/office/drawing/2014/main" id="{3726F324-D546-4A30-83C9-1052645F41A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3EDC201-9736-44E4-AA4D-5918949148C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4387" name="Rectangle 186">
            <a:extLst>
              <a:ext uri="{FF2B5EF4-FFF2-40B4-BE49-F238E27FC236}">
                <a16:creationId xmlns:a16="http://schemas.microsoft.com/office/drawing/2014/main" id="{0E14E5C7-5943-4143-9792-C8680747C3AB}"/>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4388" name="Text Box 2">
            <a:extLst>
              <a:ext uri="{FF2B5EF4-FFF2-40B4-BE49-F238E27FC236}">
                <a16:creationId xmlns:a16="http://schemas.microsoft.com/office/drawing/2014/main" id="{07D57F65-1362-4774-8239-8553238510F3}"/>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4389" name="Picture 6">
            <a:extLst>
              <a:ext uri="{FF2B5EF4-FFF2-40B4-BE49-F238E27FC236}">
                <a16:creationId xmlns:a16="http://schemas.microsoft.com/office/drawing/2014/main" id="{834A7A04-A610-4ED0-AC93-856F86C42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43F4BAC-1E01-4D01-8EF1-DD4C21256424}"/>
              </a:ext>
            </a:extLst>
          </p:cNvPr>
          <p:cNvSpPr>
            <a:spLocks noRot="1" noChangeAspect="1" noMove="1" noResize="1" noEditPoints="1" noAdjustHandles="1" noChangeArrowheads="1" noChangeShapeType="1" noTextEdit="1"/>
          </p:cNvSpPr>
          <p:nvPr/>
        </p:nvSpPr>
        <p:spPr>
          <a:xfrm>
            <a:off x="251234" y="1765675"/>
            <a:ext cx="8712968" cy="2367186"/>
          </a:xfrm>
          <a:prstGeom prst="rect">
            <a:avLst/>
          </a:prstGeom>
          <a:blipFill>
            <a:blip r:embed="rId4"/>
            <a:stretch>
              <a:fillRect l="-699" t="-515" r="-699" b="-2835"/>
            </a:stretch>
          </a:blipFill>
        </p:spPr>
        <p:txBody>
          <a:bodyPr/>
          <a:lstStyle/>
          <a:p>
            <a:pPr>
              <a:defRPr/>
            </a:pPr>
            <a:r>
              <a:rPr lang="zh-CN" altLang="en-US" noProof="1">
                <a:noFill/>
              </a:rPr>
              <a:t> </a:t>
            </a:r>
          </a:p>
        </p:txBody>
      </p:sp>
      <p:pic>
        <p:nvPicPr>
          <p:cNvPr id="144391" name="图片 3">
            <a:extLst>
              <a:ext uri="{FF2B5EF4-FFF2-40B4-BE49-F238E27FC236}">
                <a16:creationId xmlns:a16="http://schemas.microsoft.com/office/drawing/2014/main" id="{D992209A-EB7D-463B-B2CF-0946A1BD8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4221163"/>
            <a:ext cx="8151812"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3">
            <a:extLst>
              <a:ext uri="{FF2B5EF4-FFF2-40B4-BE49-F238E27FC236}">
                <a16:creationId xmlns:a16="http://schemas.microsoft.com/office/drawing/2014/main" id="{B9DF086F-9B65-454D-ABBE-FBC502BBACE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D2D450A-C74D-454F-B5CB-E04BC3DD513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5411" name="Rectangle 186">
            <a:extLst>
              <a:ext uri="{FF2B5EF4-FFF2-40B4-BE49-F238E27FC236}">
                <a16:creationId xmlns:a16="http://schemas.microsoft.com/office/drawing/2014/main" id="{8EB2FE2C-C967-44BC-8D4A-CC7A116042CC}"/>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5412" name="Text Box 2">
            <a:extLst>
              <a:ext uri="{FF2B5EF4-FFF2-40B4-BE49-F238E27FC236}">
                <a16:creationId xmlns:a16="http://schemas.microsoft.com/office/drawing/2014/main" id="{260913C6-4C6E-4903-A3C3-573103685545}"/>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最元的唯一性</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5413" name="Picture 6">
            <a:extLst>
              <a:ext uri="{FF2B5EF4-FFF2-40B4-BE49-F238E27FC236}">
                <a16:creationId xmlns:a16="http://schemas.microsoft.com/office/drawing/2014/main" id="{CEE5EA80-8212-41B7-81AE-CB9915B6F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C9F5FF9-BD16-4DD2-A17A-1FDAA32C14C7}"/>
              </a:ext>
            </a:extLst>
          </p:cNvPr>
          <p:cNvSpPr>
            <a:spLocks noRot="1" noChangeAspect="1" noMove="1" noResize="1" noEditPoints="1" noAdjustHandles="1" noChangeArrowheads="1" noChangeShapeType="1" noTextEdit="1"/>
          </p:cNvSpPr>
          <p:nvPr/>
        </p:nvSpPr>
        <p:spPr>
          <a:xfrm>
            <a:off x="534730" y="1742970"/>
            <a:ext cx="8280920" cy="4524316"/>
          </a:xfrm>
          <a:prstGeom prst="rect">
            <a:avLst/>
          </a:prstGeom>
          <a:blipFill>
            <a:blip r:embed="rId4"/>
            <a:stretch>
              <a:fillRect l="-1104" r="-1104" b="-270"/>
            </a:stretch>
          </a:blipFill>
        </p:spPr>
        <p:txBody>
          <a:bodyPr/>
          <a:lstStyle/>
          <a:p>
            <a:pPr>
              <a:defRPr/>
            </a:pPr>
            <a:r>
              <a:rPr lang="zh-CN" altLang="en-US" noProof="1">
                <a:noFill/>
              </a:rPr>
              <a:t> </a:t>
            </a:r>
          </a:p>
        </p:txBody>
      </p:sp>
    </p:spTree>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a:extLst>
              <a:ext uri="{FF2B5EF4-FFF2-40B4-BE49-F238E27FC236}">
                <a16:creationId xmlns:a16="http://schemas.microsoft.com/office/drawing/2014/main" id="{D2DC5994-6303-413F-AEF6-97DE50B0135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5BB886A-E7CC-4B9A-BE86-B320F12AE3C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6435" name="Rectangle 186">
            <a:extLst>
              <a:ext uri="{FF2B5EF4-FFF2-40B4-BE49-F238E27FC236}">
                <a16:creationId xmlns:a16="http://schemas.microsoft.com/office/drawing/2014/main" id="{6159259B-B1C9-4D87-B598-D2CC62C8A0BF}"/>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6436" name="Text Box 2">
            <a:extLst>
              <a:ext uri="{FF2B5EF4-FFF2-40B4-BE49-F238E27FC236}">
                <a16:creationId xmlns:a16="http://schemas.microsoft.com/office/drawing/2014/main" id="{A916E83D-E42A-4F88-91AD-33FA937B3385}"/>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极元的存在性</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6437" name="Picture 6">
            <a:extLst>
              <a:ext uri="{FF2B5EF4-FFF2-40B4-BE49-F238E27FC236}">
                <a16:creationId xmlns:a16="http://schemas.microsoft.com/office/drawing/2014/main" id="{961474D9-7451-47E5-894B-C435C07F8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B078FB7-DCC2-49CC-9BC2-98AFB03A38D5}"/>
              </a:ext>
            </a:extLst>
          </p:cNvPr>
          <p:cNvSpPr>
            <a:spLocks noRot="1" noChangeAspect="1" noMove="1" noResize="1" noEditPoints="1" noAdjustHandles="1" noChangeArrowheads="1" noChangeShapeType="1" noTextEdit="1"/>
          </p:cNvSpPr>
          <p:nvPr/>
        </p:nvSpPr>
        <p:spPr>
          <a:xfrm>
            <a:off x="341281" y="2060848"/>
            <a:ext cx="8461226" cy="1569660"/>
          </a:xfrm>
          <a:prstGeom prst="rect">
            <a:avLst/>
          </a:prstGeom>
          <a:blipFill>
            <a:blip r:embed="rId4"/>
            <a:stretch>
              <a:fillRect t="-4651" r="-216" b="-6202"/>
            </a:stretch>
          </a:blipFill>
        </p:spPr>
        <p:txBody>
          <a:bodyPr/>
          <a:lstStyle/>
          <a:p>
            <a:pPr>
              <a:defRPr/>
            </a:pPr>
            <a:r>
              <a:rPr lang="zh-CN" altLang="en-US" noProof="1">
                <a:noFill/>
              </a:rPr>
              <a:t> </a:t>
            </a:r>
          </a:p>
        </p:txBody>
      </p:sp>
      <p:sp>
        <p:nvSpPr>
          <p:cNvPr id="4" name="矩形 3">
            <a:extLst>
              <a:ext uri="{FF2B5EF4-FFF2-40B4-BE49-F238E27FC236}">
                <a16:creationId xmlns:a16="http://schemas.microsoft.com/office/drawing/2014/main" id="{76D90A56-8842-4271-9031-79D708527581}"/>
              </a:ext>
            </a:extLst>
          </p:cNvPr>
          <p:cNvSpPr>
            <a:spLocks noRot="1" noChangeAspect="1" noMove="1" noResize="1" noEditPoints="1" noAdjustHandles="1" noChangeArrowheads="1" noChangeShapeType="1" noTextEdit="1"/>
          </p:cNvSpPr>
          <p:nvPr/>
        </p:nvSpPr>
        <p:spPr>
          <a:xfrm>
            <a:off x="314492" y="3861454"/>
            <a:ext cx="8514803" cy="2308324"/>
          </a:xfrm>
          <a:prstGeom prst="rect">
            <a:avLst/>
          </a:prstGeom>
          <a:blipFill>
            <a:blip r:embed="rId5"/>
            <a:stretch>
              <a:fillRect l="-1146" t="-3166" r="-1146" b="-5013"/>
            </a:stretch>
          </a:blipFill>
        </p:spPr>
        <p:txBody>
          <a:bodyPr/>
          <a:lstStyle/>
          <a:p>
            <a:pPr>
              <a:defRPr/>
            </a:pPr>
            <a:r>
              <a:rPr lang="zh-CN" altLang="en-US" noProof="1">
                <a:noFill/>
              </a:rPr>
              <a:t> </a:t>
            </a:r>
          </a:p>
        </p:txBody>
      </p:sp>
    </p:spTree>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日期占位符 3">
            <a:extLst>
              <a:ext uri="{FF2B5EF4-FFF2-40B4-BE49-F238E27FC236}">
                <a16:creationId xmlns:a16="http://schemas.microsoft.com/office/drawing/2014/main" id="{13468538-3126-4E77-99D7-35745274A98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E5233A9-B9B1-4BEA-8CF6-A1086504A3C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7459" name="Rectangle 186">
            <a:extLst>
              <a:ext uri="{FF2B5EF4-FFF2-40B4-BE49-F238E27FC236}">
                <a16:creationId xmlns:a16="http://schemas.microsoft.com/office/drawing/2014/main" id="{DCFE3C26-5A4B-4DF1-BA3A-BBC86DF1E0DD}"/>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7460" name="Text Box 2">
            <a:extLst>
              <a:ext uri="{FF2B5EF4-FFF2-40B4-BE49-F238E27FC236}">
                <a16:creationId xmlns:a16="http://schemas.microsoft.com/office/drawing/2014/main" id="{F487B390-9328-43D5-B991-FBC9BA2C9F31}"/>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7461" name="Picture 6">
            <a:extLst>
              <a:ext uri="{FF2B5EF4-FFF2-40B4-BE49-F238E27FC236}">
                <a16:creationId xmlns:a16="http://schemas.microsoft.com/office/drawing/2014/main" id="{B192F625-A9A9-430D-925F-D9CDE7AE5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2" name="Picture 12" descr="QQ截图20151103155531">
            <a:extLst>
              <a:ext uri="{FF2B5EF4-FFF2-40B4-BE49-F238E27FC236}">
                <a16:creationId xmlns:a16="http://schemas.microsoft.com/office/drawing/2014/main" id="{4EC157AF-0A25-4828-A698-859E2AC1A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7777163"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a:extLst>
              <a:ext uri="{FF2B5EF4-FFF2-40B4-BE49-F238E27FC236}">
                <a16:creationId xmlns:a16="http://schemas.microsoft.com/office/drawing/2014/main" id="{A3740788-813A-4038-A121-52890D63AA5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39ABF8C-85CC-47BD-876E-6D23917FF64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9699" name="Text Box 2">
            <a:extLst>
              <a:ext uri="{FF2B5EF4-FFF2-40B4-BE49-F238E27FC236}">
                <a16:creationId xmlns:a16="http://schemas.microsoft.com/office/drawing/2014/main" id="{E5765F5F-C7C8-42F5-AAD4-D58A56B1E71A}"/>
              </a:ext>
            </a:extLst>
          </p:cNvPr>
          <p:cNvSpPr txBox="1">
            <a:spLocks noChangeArrowheads="1"/>
          </p:cNvSpPr>
          <p:nvPr/>
        </p:nvSpPr>
        <p:spPr bwMode="auto">
          <a:xfrm>
            <a:off x="1258888" y="69215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29700" name="Picture 6">
            <a:extLst>
              <a:ext uri="{FF2B5EF4-FFF2-40B4-BE49-F238E27FC236}">
                <a16:creationId xmlns:a16="http://schemas.microsoft.com/office/drawing/2014/main" id="{CA5EBFD8-7B5C-4E8D-83DF-D10FED882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QQ截图20151101134325">
            <a:extLst>
              <a:ext uri="{FF2B5EF4-FFF2-40B4-BE49-F238E27FC236}">
                <a16:creationId xmlns:a16="http://schemas.microsoft.com/office/drawing/2014/main" id="{23ABD47D-DC1D-4086-942D-8C3A337C2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8243887"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3">
            <a:extLst>
              <a:ext uri="{FF2B5EF4-FFF2-40B4-BE49-F238E27FC236}">
                <a16:creationId xmlns:a16="http://schemas.microsoft.com/office/drawing/2014/main" id="{0BF60658-D625-4782-B07F-3EE2C8B68CE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2367D50-69EB-4DEE-9C6E-057B926D82B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8483" name="Rectangle 186">
            <a:extLst>
              <a:ext uri="{FF2B5EF4-FFF2-40B4-BE49-F238E27FC236}">
                <a16:creationId xmlns:a16="http://schemas.microsoft.com/office/drawing/2014/main" id="{4D830317-5E1D-4D38-ABDB-5BA663D95A16}"/>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8484" name="Text Box 2">
            <a:extLst>
              <a:ext uri="{FF2B5EF4-FFF2-40B4-BE49-F238E27FC236}">
                <a16:creationId xmlns:a16="http://schemas.microsoft.com/office/drawing/2014/main" id="{12B901A8-2998-4693-B62E-741F953E84A3}"/>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8485" name="Picture 6">
            <a:extLst>
              <a:ext uri="{FF2B5EF4-FFF2-40B4-BE49-F238E27FC236}">
                <a16:creationId xmlns:a16="http://schemas.microsoft.com/office/drawing/2014/main" id="{7FEE2FBF-FEBC-4EA4-BACD-E79BAB86F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Picture 8" descr="QQ截图20151103155838">
            <a:extLst>
              <a:ext uri="{FF2B5EF4-FFF2-40B4-BE49-F238E27FC236}">
                <a16:creationId xmlns:a16="http://schemas.microsoft.com/office/drawing/2014/main" id="{AACD747B-0076-413F-B39C-7C83C8B5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1836738"/>
            <a:ext cx="7958137"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日期占位符 3">
            <a:extLst>
              <a:ext uri="{FF2B5EF4-FFF2-40B4-BE49-F238E27FC236}">
                <a16:creationId xmlns:a16="http://schemas.microsoft.com/office/drawing/2014/main" id="{C0ED0668-7F3D-4FDC-B59B-9A11B0C69B2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CE4904B-A063-4F00-A4E4-BDC4722A28D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49507" name="Rectangle 186">
            <a:extLst>
              <a:ext uri="{FF2B5EF4-FFF2-40B4-BE49-F238E27FC236}">
                <a16:creationId xmlns:a16="http://schemas.microsoft.com/office/drawing/2014/main" id="{CDFB62F0-8064-494F-BB84-6390E5C5E026}"/>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49508" name="Text Box 2">
            <a:extLst>
              <a:ext uri="{FF2B5EF4-FFF2-40B4-BE49-F238E27FC236}">
                <a16:creationId xmlns:a16="http://schemas.microsoft.com/office/drawing/2014/main" id="{8EC5AD30-7FD5-4184-AF9C-A5BED2F9762C}"/>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49509" name="Picture 6">
            <a:extLst>
              <a:ext uri="{FF2B5EF4-FFF2-40B4-BE49-F238E27FC236}">
                <a16:creationId xmlns:a16="http://schemas.microsoft.com/office/drawing/2014/main" id="{543DE272-F363-4E0F-934A-988CD2E02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7" descr="QQ截图20151103163337">
            <a:extLst>
              <a:ext uri="{FF2B5EF4-FFF2-40B4-BE49-F238E27FC236}">
                <a16:creationId xmlns:a16="http://schemas.microsoft.com/office/drawing/2014/main" id="{2368501E-BCD8-483E-A291-4B385D5FA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844675"/>
            <a:ext cx="738028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3">
            <a:extLst>
              <a:ext uri="{FF2B5EF4-FFF2-40B4-BE49-F238E27FC236}">
                <a16:creationId xmlns:a16="http://schemas.microsoft.com/office/drawing/2014/main" id="{EB897D22-3E25-42BF-8B26-D2F4FF8B36A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EE86E20-219C-4F00-821E-57481398C6A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0531" name="Rectangle 186">
            <a:extLst>
              <a:ext uri="{FF2B5EF4-FFF2-40B4-BE49-F238E27FC236}">
                <a16:creationId xmlns:a16="http://schemas.microsoft.com/office/drawing/2014/main" id="{62EF42D0-E37D-4DB4-9C15-3597971951CA}"/>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0532" name="Text Box 2">
            <a:extLst>
              <a:ext uri="{FF2B5EF4-FFF2-40B4-BE49-F238E27FC236}">
                <a16:creationId xmlns:a16="http://schemas.microsoft.com/office/drawing/2014/main" id="{C5AD7B4E-D59D-40A6-97FF-3C6295BE03D1}"/>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0533" name="Picture 6">
            <a:extLst>
              <a:ext uri="{FF2B5EF4-FFF2-40B4-BE49-F238E27FC236}">
                <a16:creationId xmlns:a16="http://schemas.microsoft.com/office/drawing/2014/main" id="{2E5C9EC9-7730-4789-BA0C-ACD268F81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Picture 9" descr="QQ截图20151103162210">
            <a:extLst>
              <a:ext uri="{FF2B5EF4-FFF2-40B4-BE49-F238E27FC236}">
                <a16:creationId xmlns:a16="http://schemas.microsoft.com/office/drawing/2014/main" id="{CD774D93-36F4-4170-912F-70AEC7560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38" y="2028825"/>
            <a:ext cx="770572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3">
            <a:extLst>
              <a:ext uri="{FF2B5EF4-FFF2-40B4-BE49-F238E27FC236}">
                <a16:creationId xmlns:a16="http://schemas.microsoft.com/office/drawing/2014/main" id="{450F1275-824B-4057-8C48-8C59B8D95FD4}"/>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E5A8077-512C-4630-9080-BD4F149C8D5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1555" name="Rectangle 186">
            <a:extLst>
              <a:ext uri="{FF2B5EF4-FFF2-40B4-BE49-F238E27FC236}">
                <a16:creationId xmlns:a16="http://schemas.microsoft.com/office/drawing/2014/main" id="{232087AC-449E-4F05-94DB-FF49AAA81B8A}"/>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1556" name="Text Box 2">
            <a:extLst>
              <a:ext uri="{FF2B5EF4-FFF2-40B4-BE49-F238E27FC236}">
                <a16:creationId xmlns:a16="http://schemas.microsoft.com/office/drawing/2014/main" id="{091D5F84-C705-4E34-81F2-625DBC31CC1E}"/>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上界与下界</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1557" name="Picture 6">
            <a:extLst>
              <a:ext uri="{FF2B5EF4-FFF2-40B4-BE49-F238E27FC236}">
                <a16:creationId xmlns:a16="http://schemas.microsoft.com/office/drawing/2014/main" id="{DEF31A08-F24F-4AA1-92BB-767D99DF1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C539043-3425-4F45-8D17-F219598857FD}"/>
              </a:ext>
            </a:extLst>
          </p:cNvPr>
          <p:cNvSpPr>
            <a:spLocks noRot="1" noChangeAspect="1" noMove="1" noResize="1" noEditPoints="1" noAdjustHandles="1" noChangeArrowheads="1" noChangeShapeType="1" noTextEdit="1"/>
          </p:cNvSpPr>
          <p:nvPr/>
        </p:nvSpPr>
        <p:spPr>
          <a:xfrm>
            <a:off x="323528" y="1890561"/>
            <a:ext cx="8496944" cy="4207177"/>
          </a:xfrm>
          <a:prstGeom prst="rect">
            <a:avLst/>
          </a:prstGeom>
          <a:blipFill>
            <a:blip r:embed="rId4"/>
            <a:stretch>
              <a:fillRect l="-1076" t="-580" r="-1148" b="-1739"/>
            </a:stretch>
          </a:blipFill>
        </p:spPr>
        <p:txBody>
          <a:bodyPr/>
          <a:lstStyle/>
          <a:p>
            <a:pPr>
              <a:defRPr/>
            </a:pPr>
            <a:r>
              <a:rPr lang="zh-CN" altLang="en-US">
                <a:noFill/>
              </a:rPr>
              <a:t> </a:t>
            </a:r>
          </a:p>
        </p:txBody>
      </p:sp>
    </p:spTree>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43022B53-113C-4ADF-BC66-07AB45DD3E31}"/>
              </a:ext>
            </a:extLst>
          </p:cNvPr>
          <p:cNvSpPr txBox="1">
            <a:spLocks noChangeArrowheads="1"/>
          </p:cNvSpPr>
          <p:nvPr/>
        </p:nvSpPr>
        <p:spPr bwMode="auto">
          <a:xfrm>
            <a:off x="827088" y="188913"/>
            <a:ext cx="45370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sym typeface="+mn-ea"/>
              </a:rPr>
              <a:t>偏序集中的特殊元素</a:t>
            </a:r>
          </a:p>
        </p:txBody>
      </p:sp>
      <p:sp>
        <p:nvSpPr>
          <p:cNvPr id="9" name="Rectangle 2">
            <a:extLst>
              <a:ext uri="{FF2B5EF4-FFF2-40B4-BE49-F238E27FC236}">
                <a16:creationId xmlns:a16="http://schemas.microsoft.com/office/drawing/2014/main" id="{A92A74D7-699D-4DBA-959F-C05759B3D78D}"/>
              </a:ext>
            </a:extLst>
          </p:cNvPr>
          <p:cNvSpPr txBox="1">
            <a:spLocks noChangeArrowheads="1"/>
          </p:cNvSpPr>
          <p:nvPr/>
        </p:nvSpPr>
        <p:spPr>
          <a:xfrm>
            <a:off x="755650" y="1052513"/>
            <a:ext cx="7999413" cy="4176712"/>
          </a:xfrm>
          <a:prstGeom prst="rect">
            <a:avLst/>
          </a:prstGeom>
          <a:noFill/>
          <a:extLst>
            <a:ext uri="{91240B29-F687-4F45-9708-019B960494DF}">
              <a14:hiddenLine xmlns:a14="http://schemas.microsoft.com/office/drawing/2010/main" w="9525">
                <a:solidFill>
                  <a:srgbClr val="FF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三</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上界与下界</a:t>
            </a:r>
            <a:r>
              <a:rPr kumimoji="0" lang="zh-CN" altLang="zh-CN" sz="2400" b="0" i="0" u="none" strike="noStrike" kern="0" cap="none" spc="0" normalizeH="0" baseline="0" noProof="0" dirty="0">
                <a:ln>
                  <a:noFill/>
                </a:ln>
                <a:solidFill>
                  <a:srgbClr val="000000"/>
                </a:solidFill>
                <a:effectLst/>
                <a:uLnTx/>
                <a:uFillTx/>
                <a:latin typeface="Arial"/>
                <a:ea typeface="宋体"/>
                <a:cs typeface="+mn-cs"/>
                <a:sym typeface="Symbol" panose="05050102010706020507"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Symbol" panose="05050102010706020507" pitchFamily="18" charset="2"/>
              </a:rPr>
              <a:t>Upper Bound and Lower  Bound)</a:t>
            </a:r>
            <a:endPar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Symbol" panose="05050102010706020507" pitchFamily="18" charset="2"/>
            </a:endParaRPr>
          </a:p>
          <a:p>
            <a:pPr marL="342900" marR="0" lvl="0" indent="-342900" algn="just"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mn-ea"/>
              </a:rPr>
              <a:t>(1)</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设</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&lt;A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&gt;</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是偏序集，</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B</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，若存在</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a∈A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，使得</a:t>
            </a:r>
          </a:p>
          <a:p>
            <a:pPr marL="342900" marR="0" lvl="0" indent="-342900" algn="just"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  对 </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a:cs typeface="+mn-cs"/>
                <a:sym typeface="Symbol" panose="05050102010706020507" pitchFamily="18" charset="2"/>
              </a:rPr>
              <a:t></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b∈B</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b≤a</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称</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为</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B</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的上界。</a:t>
            </a:r>
          </a:p>
          <a:p>
            <a:pPr marL="342900" marR="0" lvl="0" indent="-342900" algn="just"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mn-ea"/>
              </a:rPr>
              <a:t>（上界</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中元素，该元素</a:t>
            </a:r>
            <a:r>
              <a:rPr kumimoji="0" lang="zh-CN"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比</a:t>
            </a:r>
            <a:r>
              <a:rPr kumimoji="0" lang="en-US"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中所有元素都大</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(2)</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 </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设</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&lt;A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&gt;</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是偏序集，</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B</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，若存在</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a∈A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，使得</a:t>
            </a:r>
          </a:p>
          <a:p>
            <a:pPr marL="342900" marR="0" lvl="0" indent="-342900" algn="just"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  对 </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a:cs typeface="+mn-cs"/>
                <a:sym typeface="Symbol" panose="05050102010706020507" pitchFamily="18" charset="2"/>
              </a:rPr>
              <a:t></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b∈B</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en-US" altLang="zh-CN" sz="2400" b="1" i="0" u="none" strike="noStrike" kern="0" cap="none" spc="0" normalizeH="0" baseline="0" noProof="0" dirty="0" err="1">
                <a:ln>
                  <a:noFill/>
                </a:ln>
                <a:solidFill>
                  <a:srgbClr val="000000"/>
                </a:solidFill>
                <a:effectLst/>
                <a:uLnTx/>
                <a:uFillTx/>
                <a:latin typeface="Arial"/>
                <a:ea typeface="宋体"/>
                <a:cs typeface="+mn-cs"/>
                <a:sym typeface="+mn-ea"/>
              </a:rPr>
              <a:t>a≤b</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称</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a</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为</a:t>
            </a:r>
            <a:r>
              <a:rPr kumimoji="0" lang="en-US" altLang="zh-CN" sz="2400" b="1" i="0" u="none" strike="noStrike" kern="0" cap="none" spc="0" normalizeH="0" baseline="0" noProof="0" dirty="0">
                <a:ln>
                  <a:noFill/>
                </a:ln>
                <a:solidFill>
                  <a:srgbClr val="000000"/>
                </a:solidFill>
                <a:effectLst/>
                <a:uLnTx/>
                <a:uFillTx/>
                <a:latin typeface="Arial"/>
                <a:ea typeface="宋体"/>
                <a:cs typeface="+mn-cs"/>
                <a:sym typeface="+mn-ea"/>
              </a:rPr>
              <a:t>B</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的下界。</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mn-ea"/>
              </a:rPr>
              <a:t>（</a:t>
            </a:r>
            <a:r>
              <a:rPr kumimoji="0" lang="zh-CN" altLang="en-US" sz="2400" b="1" i="0" u="none" strike="noStrike" kern="0" cap="none" spc="0" normalizeH="0" baseline="0" noProof="0" dirty="0">
                <a:ln>
                  <a:noFill/>
                </a:ln>
                <a:solidFill>
                  <a:srgbClr val="000000"/>
                </a:solidFill>
                <a:effectLst/>
                <a:uLnTx/>
                <a:uFillTx/>
                <a:latin typeface="Arial"/>
                <a:ea typeface="宋体"/>
                <a:cs typeface="+mn-cs"/>
                <a:sym typeface="+mn-ea"/>
              </a:rPr>
              <a:t>下</a:t>
            </a:r>
            <a:r>
              <a:rPr kumimoji="0" lang="zh-CN" altLang="en-US"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mn-ea"/>
              </a:rPr>
              <a:t>界</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中元素，该元素</a:t>
            </a:r>
            <a:r>
              <a:rPr kumimoji="0" lang="zh-CN"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比</a:t>
            </a:r>
            <a:r>
              <a:rPr kumimoji="0" lang="en-US" altLang="zh-CN" sz="2400" b="1" i="0" u="none" strike="noStrike" kern="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中所有元素都</a:t>
            </a:r>
            <a:r>
              <a:rPr kumimoji="0" lang="zh-CN" altLang="en-US"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小</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B5F37898-B066-4A84-B6A0-8C417CB588A9}"/>
              </a:ext>
            </a:extLst>
          </p:cNvPr>
          <p:cNvSpPr>
            <a:spLocks noGrp="1" noChangeArrowheads="1"/>
          </p:cNvSpPr>
          <p:nvPr>
            <p:ph type="title"/>
          </p:nvPr>
        </p:nvSpPr>
        <p:spPr>
          <a:xfrm>
            <a:off x="827088" y="188913"/>
            <a:ext cx="4537075" cy="417512"/>
          </a:xfrm>
        </p:spPr>
        <p:txBody>
          <a:bodyPr/>
          <a:lstStyle/>
          <a:p>
            <a:pPr algn="l"/>
            <a:r>
              <a:rPr lang="zh-CN" altLang="en-US"/>
              <a:t>上界与下界</a:t>
            </a:r>
          </a:p>
        </p:txBody>
      </p:sp>
      <p:sp>
        <p:nvSpPr>
          <p:cNvPr id="4" name="矩形 3">
            <a:extLst>
              <a:ext uri="{FF2B5EF4-FFF2-40B4-BE49-F238E27FC236}">
                <a16:creationId xmlns:a16="http://schemas.microsoft.com/office/drawing/2014/main" id="{1FDA8967-D211-4CB8-A8B3-D8229043E23D}"/>
              </a:ext>
            </a:extLst>
          </p:cNvPr>
          <p:cNvSpPr/>
          <p:nvPr/>
        </p:nvSpPr>
        <p:spPr>
          <a:xfrm>
            <a:off x="755650" y="1052513"/>
            <a:ext cx="6769100" cy="904875"/>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Symbol" panose="05050102010706020507" pitchFamily="18" charset="2"/>
              </a:rPr>
              <a:t>举例</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，给定</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&lt;C,≤&gt;</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a:t>
            </a:r>
            <a:r>
              <a:rPr kumimoji="0" lang="en-US" altLang="zh-CN" sz="2400" b="1" i="0" u="none" strike="noStrike" kern="0" cap="none" spc="0" normalizeH="0" baseline="0" noProof="0" dirty="0" err="1">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Hasse</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图如图所示：</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    从</a:t>
            </a:r>
            <a:r>
              <a:rPr kumimoji="0" lang="en-US" altLang="zh-CN" sz="2400" b="1" i="0" u="none" strike="noStrike" kern="0" cap="none" spc="0" normalizeH="0" baseline="0" noProof="0" dirty="0" err="1">
                <a:ln>
                  <a:noFill/>
                </a:ln>
                <a:solidFill>
                  <a:srgbClr val="000000"/>
                </a:solidFill>
                <a:effectLst/>
                <a:uLnTx/>
                <a:uFillTx/>
                <a:latin typeface="Arial" panose="020B0604020202020204"/>
                <a:ea typeface="宋体" panose="02010600030101010101" pitchFamily="2" charset="-122"/>
                <a:cs typeface="+mn-cs"/>
                <a:sym typeface="+mn-ea"/>
              </a:rPr>
              <a:t>Hasse</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图找</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上</a:t>
            </a:r>
            <a:r>
              <a:rPr kumimoji="0" lang="en-US" altLang="zh-CN"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mn-ea"/>
              </a:rPr>
              <a:t>(</a:t>
            </a:r>
            <a:r>
              <a:rPr kumimoji="0" lang="zh-CN" altLang="en-US"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mn-ea"/>
              </a:rPr>
              <a:t>下</a:t>
            </a:r>
            <a:r>
              <a:rPr kumimoji="0" lang="en-US" altLang="zh-CN"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mn-ea"/>
              </a:rPr>
              <a:t>)</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界：</a:t>
            </a:r>
            <a:r>
              <a:rPr kumimoji="0" lang="zh-CN" altLang="en-US"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mn-ea"/>
              </a:rPr>
              <a:t>注意</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是在</a:t>
            </a:r>
            <a:r>
              <a:rPr kumimoji="0" lang="en-US" altLang="zh-CN"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mn-ea"/>
              </a:rPr>
              <a:t>A</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rPr>
              <a:t>中找！</a:t>
            </a:r>
            <a:endPar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mn-ea"/>
            </a:endParaRPr>
          </a:p>
        </p:txBody>
      </p:sp>
      <p:grpSp>
        <p:nvGrpSpPr>
          <p:cNvPr id="5" name="Group 19">
            <a:extLst>
              <a:ext uri="{FF2B5EF4-FFF2-40B4-BE49-F238E27FC236}">
                <a16:creationId xmlns:a16="http://schemas.microsoft.com/office/drawing/2014/main" id="{9FA50547-BCDE-4463-B49F-C0C15BF30046}"/>
              </a:ext>
            </a:extLst>
          </p:cNvPr>
          <p:cNvGrpSpPr>
            <a:grpSpLocks/>
          </p:cNvGrpSpPr>
          <p:nvPr/>
        </p:nvGrpSpPr>
        <p:grpSpPr bwMode="auto">
          <a:xfrm>
            <a:off x="1042988" y="2708275"/>
            <a:ext cx="4648200" cy="2057400"/>
            <a:chOff x="864" y="2304"/>
            <a:chExt cx="2928" cy="1296"/>
          </a:xfrm>
        </p:grpSpPr>
        <p:sp>
          <p:nvSpPr>
            <p:cNvPr id="149533" name="Line 20">
              <a:extLst>
                <a:ext uri="{FF2B5EF4-FFF2-40B4-BE49-F238E27FC236}">
                  <a16:creationId xmlns:a16="http://schemas.microsoft.com/office/drawing/2014/main" id="{0B0E0C83-114A-4669-9FE3-F9FEB2C90E22}"/>
                </a:ext>
              </a:extLst>
            </p:cNvPr>
            <p:cNvSpPr>
              <a:spLocks noChangeShapeType="1"/>
            </p:cNvSpPr>
            <p:nvPr/>
          </p:nvSpPr>
          <p:spPr bwMode="auto">
            <a:xfrm>
              <a:off x="912" y="2304"/>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4" name="Line 21">
              <a:extLst>
                <a:ext uri="{FF2B5EF4-FFF2-40B4-BE49-F238E27FC236}">
                  <a16:creationId xmlns:a16="http://schemas.microsoft.com/office/drawing/2014/main" id="{8F4757F3-27AC-426C-83F3-86CD9A6AEB25}"/>
                </a:ext>
              </a:extLst>
            </p:cNvPr>
            <p:cNvSpPr>
              <a:spLocks noChangeShapeType="1"/>
            </p:cNvSpPr>
            <p:nvPr/>
          </p:nvSpPr>
          <p:spPr bwMode="auto">
            <a:xfrm flipV="1">
              <a:off x="912" y="259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5" name="Line 22">
              <a:extLst>
                <a:ext uri="{FF2B5EF4-FFF2-40B4-BE49-F238E27FC236}">
                  <a16:creationId xmlns:a16="http://schemas.microsoft.com/office/drawing/2014/main" id="{BA5E53E5-2B1C-4EC8-ADF0-3C5998A4E3AF}"/>
                </a:ext>
              </a:extLst>
            </p:cNvPr>
            <p:cNvSpPr>
              <a:spLocks noChangeShapeType="1"/>
            </p:cNvSpPr>
            <p:nvPr/>
          </p:nvSpPr>
          <p:spPr bwMode="auto">
            <a:xfrm>
              <a:off x="3792" y="23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6" name="Line 23">
              <a:extLst>
                <a:ext uri="{FF2B5EF4-FFF2-40B4-BE49-F238E27FC236}">
                  <a16:creationId xmlns:a16="http://schemas.microsoft.com/office/drawing/2014/main" id="{ADD6AD08-4E71-4286-8689-8791615874D9}"/>
                </a:ext>
              </a:extLst>
            </p:cNvPr>
            <p:cNvSpPr>
              <a:spLocks noChangeShapeType="1"/>
            </p:cNvSpPr>
            <p:nvPr/>
          </p:nvSpPr>
          <p:spPr bwMode="auto">
            <a:xfrm>
              <a:off x="1728" y="23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7" name="Line 24">
              <a:extLst>
                <a:ext uri="{FF2B5EF4-FFF2-40B4-BE49-F238E27FC236}">
                  <a16:creationId xmlns:a16="http://schemas.microsoft.com/office/drawing/2014/main" id="{138CCFD8-25DF-434B-9534-9A6A0F948333}"/>
                </a:ext>
              </a:extLst>
            </p:cNvPr>
            <p:cNvSpPr>
              <a:spLocks noChangeShapeType="1"/>
            </p:cNvSpPr>
            <p:nvPr/>
          </p:nvSpPr>
          <p:spPr bwMode="auto">
            <a:xfrm>
              <a:off x="2784" y="23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8" name="Line 25">
              <a:extLst>
                <a:ext uri="{FF2B5EF4-FFF2-40B4-BE49-F238E27FC236}">
                  <a16:creationId xmlns:a16="http://schemas.microsoft.com/office/drawing/2014/main" id="{DBC5FB60-25CF-4163-A192-643C829F89CD}"/>
                </a:ext>
              </a:extLst>
            </p:cNvPr>
            <p:cNvSpPr>
              <a:spLocks noChangeShapeType="1"/>
            </p:cNvSpPr>
            <p:nvPr/>
          </p:nvSpPr>
          <p:spPr bwMode="auto">
            <a:xfrm>
              <a:off x="912" y="283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9" name="Line 26">
              <a:extLst>
                <a:ext uri="{FF2B5EF4-FFF2-40B4-BE49-F238E27FC236}">
                  <a16:creationId xmlns:a16="http://schemas.microsoft.com/office/drawing/2014/main" id="{B7FADAEE-11E7-4C7B-BA74-197F263F5C3D}"/>
                </a:ext>
              </a:extLst>
            </p:cNvPr>
            <p:cNvSpPr>
              <a:spLocks noChangeShapeType="1"/>
            </p:cNvSpPr>
            <p:nvPr/>
          </p:nvSpPr>
          <p:spPr bwMode="auto">
            <a:xfrm>
              <a:off x="912" y="30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40" name="Line 27">
              <a:extLst>
                <a:ext uri="{FF2B5EF4-FFF2-40B4-BE49-F238E27FC236}">
                  <a16:creationId xmlns:a16="http://schemas.microsoft.com/office/drawing/2014/main" id="{194E2427-FE2E-41C5-9992-30C0F7A3AF57}"/>
                </a:ext>
              </a:extLst>
            </p:cNvPr>
            <p:cNvSpPr>
              <a:spLocks noChangeShapeType="1"/>
            </p:cNvSpPr>
            <p:nvPr/>
          </p:nvSpPr>
          <p:spPr bwMode="auto">
            <a:xfrm>
              <a:off x="912" y="331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41" name="Text Box 28">
              <a:extLst>
                <a:ext uri="{FF2B5EF4-FFF2-40B4-BE49-F238E27FC236}">
                  <a16:creationId xmlns:a16="http://schemas.microsoft.com/office/drawing/2014/main" id="{04C4EF66-0D78-4BB7-AF67-A7E73EDBB35E}"/>
                </a:ext>
              </a:extLst>
            </p:cNvPr>
            <p:cNvSpPr txBox="1">
              <a:spLocks noChangeArrowheads="1"/>
            </p:cNvSpPr>
            <p:nvPr/>
          </p:nvSpPr>
          <p:spPr bwMode="auto">
            <a:xfrm>
              <a:off x="960" y="2323"/>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子集</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B</a:t>
              </a:r>
            </a:p>
          </p:txBody>
        </p:sp>
        <p:sp>
          <p:nvSpPr>
            <p:cNvPr id="149542" name="Text Box 29">
              <a:extLst>
                <a:ext uri="{FF2B5EF4-FFF2-40B4-BE49-F238E27FC236}">
                  <a16:creationId xmlns:a16="http://schemas.microsoft.com/office/drawing/2014/main" id="{89A06B39-F653-44FF-AFB9-90F6051852E1}"/>
                </a:ext>
              </a:extLst>
            </p:cNvPr>
            <p:cNvSpPr txBox="1">
              <a:spLocks noChangeArrowheads="1"/>
            </p:cNvSpPr>
            <p:nvPr/>
          </p:nvSpPr>
          <p:spPr bwMode="auto">
            <a:xfrm>
              <a:off x="1872" y="2341"/>
              <a:ext cx="6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上界</a:t>
              </a:r>
            </a:p>
          </p:txBody>
        </p:sp>
        <p:sp>
          <p:nvSpPr>
            <p:cNvPr id="149543" name="Text Box 30">
              <a:extLst>
                <a:ext uri="{FF2B5EF4-FFF2-40B4-BE49-F238E27FC236}">
                  <a16:creationId xmlns:a16="http://schemas.microsoft.com/office/drawing/2014/main" id="{2CF7B2ED-12FE-4762-9D86-756B19803937}"/>
                </a:ext>
              </a:extLst>
            </p:cNvPr>
            <p:cNvSpPr txBox="1">
              <a:spLocks noChangeArrowheads="1"/>
            </p:cNvSpPr>
            <p:nvPr/>
          </p:nvSpPr>
          <p:spPr bwMode="auto">
            <a:xfrm>
              <a:off x="2928" y="2341"/>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下界</a:t>
              </a:r>
            </a:p>
          </p:txBody>
        </p:sp>
        <p:sp>
          <p:nvSpPr>
            <p:cNvPr id="149544" name="Text Box 31">
              <a:extLst>
                <a:ext uri="{FF2B5EF4-FFF2-40B4-BE49-F238E27FC236}">
                  <a16:creationId xmlns:a16="http://schemas.microsoft.com/office/drawing/2014/main" id="{8C15CBA3-C42F-48F8-81BD-8048E2295EC1}"/>
                </a:ext>
              </a:extLst>
            </p:cNvPr>
            <p:cNvSpPr txBox="1">
              <a:spLocks noChangeArrowheads="1"/>
            </p:cNvSpPr>
            <p:nvPr/>
          </p:nvSpPr>
          <p:spPr bwMode="auto">
            <a:xfrm>
              <a:off x="960" y="2562"/>
              <a:ext cx="6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{2,3}</a:t>
              </a:r>
            </a:p>
          </p:txBody>
        </p:sp>
        <p:sp>
          <p:nvSpPr>
            <p:cNvPr id="149545" name="Text Box 32">
              <a:extLst>
                <a:ext uri="{FF2B5EF4-FFF2-40B4-BE49-F238E27FC236}">
                  <a16:creationId xmlns:a16="http://schemas.microsoft.com/office/drawing/2014/main" id="{838C9FE4-CD49-4E56-B9DD-51B249FD1938}"/>
                </a:ext>
              </a:extLst>
            </p:cNvPr>
            <p:cNvSpPr txBox="1">
              <a:spLocks noChangeArrowheads="1"/>
            </p:cNvSpPr>
            <p:nvPr/>
          </p:nvSpPr>
          <p:spPr bwMode="auto">
            <a:xfrm>
              <a:off x="960" y="2802"/>
              <a:ext cx="7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{1,2,3}</a:t>
              </a:r>
            </a:p>
          </p:txBody>
        </p:sp>
        <p:sp>
          <p:nvSpPr>
            <p:cNvPr id="149546" name="Text Box 33">
              <a:extLst>
                <a:ext uri="{FF2B5EF4-FFF2-40B4-BE49-F238E27FC236}">
                  <a16:creationId xmlns:a16="http://schemas.microsoft.com/office/drawing/2014/main" id="{C89720E7-B700-4EFF-87EE-2E43A817C74F}"/>
                </a:ext>
              </a:extLst>
            </p:cNvPr>
            <p:cNvSpPr txBox="1">
              <a:spLocks noChangeArrowheads="1"/>
            </p:cNvSpPr>
            <p:nvPr/>
          </p:nvSpPr>
          <p:spPr bwMode="auto">
            <a:xfrm>
              <a:off x="864" y="3042"/>
              <a:ext cx="10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a:t>
              </a:r>
            </a:p>
          </p:txBody>
        </p:sp>
        <p:sp>
          <p:nvSpPr>
            <p:cNvPr id="149547" name="Text Box 34">
              <a:extLst>
                <a:ext uri="{FF2B5EF4-FFF2-40B4-BE49-F238E27FC236}">
                  <a16:creationId xmlns:a16="http://schemas.microsoft.com/office/drawing/2014/main" id="{99C82CF2-7208-46FA-AB19-5FB64460E22D}"/>
                </a:ext>
              </a:extLst>
            </p:cNvPr>
            <p:cNvSpPr txBox="1">
              <a:spLocks noChangeArrowheads="1"/>
            </p:cNvSpPr>
            <p:nvPr/>
          </p:nvSpPr>
          <p:spPr bwMode="auto">
            <a:xfrm>
              <a:off x="1056" y="3330"/>
              <a:ext cx="4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C</a:t>
              </a:r>
            </a:p>
          </p:txBody>
        </p:sp>
        <p:sp>
          <p:nvSpPr>
            <p:cNvPr id="149548" name="Text Box 35">
              <a:extLst>
                <a:ext uri="{FF2B5EF4-FFF2-40B4-BE49-F238E27FC236}">
                  <a16:creationId xmlns:a16="http://schemas.microsoft.com/office/drawing/2014/main" id="{87E86F7E-5F6D-4C69-827C-EEE419455F14}"/>
                </a:ext>
              </a:extLst>
            </p:cNvPr>
            <p:cNvSpPr txBox="1">
              <a:spLocks noChangeArrowheads="1"/>
            </p:cNvSpPr>
            <p:nvPr/>
          </p:nvSpPr>
          <p:spPr bwMode="auto">
            <a:xfrm>
              <a:off x="2976" y="2562"/>
              <a:ext cx="4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   1</a:t>
              </a:r>
            </a:p>
          </p:txBody>
        </p:sp>
        <p:sp>
          <p:nvSpPr>
            <p:cNvPr id="149549" name="Text Box 36">
              <a:extLst>
                <a:ext uri="{FF2B5EF4-FFF2-40B4-BE49-F238E27FC236}">
                  <a16:creationId xmlns:a16="http://schemas.microsoft.com/office/drawing/2014/main" id="{72283680-A4E9-441F-805A-DE4BFF3F58FE}"/>
                </a:ext>
              </a:extLst>
            </p:cNvPr>
            <p:cNvSpPr txBox="1">
              <a:spLocks noChangeArrowheads="1"/>
            </p:cNvSpPr>
            <p:nvPr/>
          </p:nvSpPr>
          <p:spPr bwMode="auto">
            <a:xfrm>
              <a:off x="1728" y="2826"/>
              <a:ext cx="10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6,12,24,36</a:t>
              </a:r>
            </a:p>
          </p:txBody>
        </p:sp>
        <p:sp>
          <p:nvSpPr>
            <p:cNvPr id="149550" name="Text Box 37">
              <a:extLst>
                <a:ext uri="{FF2B5EF4-FFF2-40B4-BE49-F238E27FC236}">
                  <a16:creationId xmlns:a16="http://schemas.microsoft.com/office/drawing/2014/main" id="{38AC6BB9-1FCD-4E0C-8711-572D6A439CEB}"/>
                </a:ext>
              </a:extLst>
            </p:cNvPr>
            <p:cNvSpPr txBox="1">
              <a:spLocks noChangeArrowheads="1"/>
            </p:cNvSpPr>
            <p:nvPr/>
          </p:nvSpPr>
          <p:spPr bwMode="auto">
            <a:xfrm>
              <a:off x="3024" y="2802"/>
              <a:ext cx="4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49551" name="Text Box 38">
              <a:extLst>
                <a:ext uri="{FF2B5EF4-FFF2-40B4-BE49-F238E27FC236}">
                  <a16:creationId xmlns:a16="http://schemas.microsoft.com/office/drawing/2014/main" id="{2A4ACF7E-E6D1-43F6-B745-E3C228F7CDE8}"/>
                </a:ext>
              </a:extLst>
            </p:cNvPr>
            <p:cNvSpPr txBox="1">
              <a:spLocks noChangeArrowheads="1"/>
            </p:cNvSpPr>
            <p:nvPr/>
          </p:nvSpPr>
          <p:spPr bwMode="auto">
            <a:xfrm>
              <a:off x="2016" y="3042"/>
              <a:ext cx="3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24</a:t>
              </a:r>
            </a:p>
          </p:txBody>
        </p:sp>
        <p:sp>
          <p:nvSpPr>
            <p:cNvPr id="149552" name="Text Box 39">
              <a:extLst>
                <a:ext uri="{FF2B5EF4-FFF2-40B4-BE49-F238E27FC236}">
                  <a16:creationId xmlns:a16="http://schemas.microsoft.com/office/drawing/2014/main" id="{0B759D32-A6AF-43E3-A9A4-070FA35906BF}"/>
                </a:ext>
              </a:extLst>
            </p:cNvPr>
            <p:cNvSpPr txBox="1">
              <a:spLocks noChangeArrowheads="1"/>
            </p:cNvSpPr>
            <p:nvPr/>
          </p:nvSpPr>
          <p:spPr bwMode="auto">
            <a:xfrm>
              <a:off x="2880" y="3042"/>
              <a:ext cx="8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6,2,3,1</a:t>
              </a:r>
            </a:p>
          </p:txBody>
        </p:sp>
        <p:sp>
          <p:nvSpPr>
            <p:cNvPr id="149553" name="Text Box 40">
              <a:extLst>
                <a:ext uri="{FF2B5EF4-FFF2-40B4-BE49-F238E27FC236}">
                  <a16:creationId xmlns:a16="http://schemas.microsoft.com/office/drawing/2014/main" id="{68575519-2D38-4623-A6C9-ADA67F0FA26F}"/>
                </a:ext>
              </a:extLst>
            </p:cNvPr>
            <p:cNvSpPr txBox="1">
              <a:spLocks noChangeArrowheads="1"/>
            </p:cNvSpPr>
            <p:nvPr/>
          </p:nvSpPr>
          <p:spPr bwMode="auto">
            <a:xfrm>
              <a:off x="3120" y="3330"/>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49554" name="Text Box 41">
              <a:extLst>
                <a:ext uri="{FF2B5EF4-FFF2-40B4-BE49-F238E27FC236}">
                  <a16:creationId xmlns:a16="http://schemas.microsoft.com/office/drawing/2014/main" id="{30851E43-AFCA-4561-B719-4C20A0BD1396}"/>
                </a:ext>
              </a:extLst>
            </p:cNvPr>
            <p:cNvSpPr txBox="1">
              <a:spLocks noChangeArrowheads="1"/>
            </p:cNvSpPr>
            <p:nvPr/>
          </p:nvSpPr>
          <p:spPr bwMode="auto">
            <a:xfrm>
              <a:off x="1872" y="3282"/>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49555" name="Line 42">
              <a:extLst>
                <a:ext uri="{FF2B5EF4-FFF2-40B4-BE49-F238E27FC236}">
                  <a16:creationId xmlns:a16="http://schemas.microsoft.com/office/drawing/2014/main" id="{7D4AC885-DB44-44AF-B48E-188FD13D6777}"/>
                </a:ext>
              </a:extLst>
            </p:cNvPr>
            <p:cNvSpPr>
              <a:spLocks noChangeShapeType="1"/>
            </p:cNvSpPr>
            <p:nvPr/>
          </p:nvSpPr>
          <p:spPr bwMode="auto">
            <a:xfrm>
              <a:off x="912" y="23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56" name="Line 43">
              <a:extLst>
                <a:ext uri="{FF2B5EF4-FFF2-40B4-BE49-F238E27FC236}">
                  <a16:creationId xmlns:a16="http://schemas.microsoft.com/office/drawing/2014/main" id="{C7C0672E-A629-4083-8CBE-8C6FCB397A80}"/>
                </a:ext>
              </a:extLst>
            </p:cNvPr>
            <p:cNvSpPr>
              <a:spLocks noChangeShapeType="1"/>
            </p:cNvSpPr>
            <p:nvPr/>
          </p:nvSpPr>
          <p:spPr bwMode="auto">
            <a:xfrm>
              <a:off x="912" y="3600"/>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57" name="Text Box 44">
              <a:extLst>
                <a:ext uri="{FF2B5EF4-FFF2-40B4-BE49-F238E27FC236}">
                  <a16:creationId xmlns:a16="http://schemas.microsoft.com/office/drawing/2014/main" id="{5944C25A-4798-4C7D-BA7F-D8B6AA48CEF1}"/>
                </a:ext>
              </a:extLst>
            </p:cNvPr>
            <p:cNvSpPr txBox="1">
              <a:spLocks noChangeArrowheads="1"/>
            </p:cNvSpPr>
            <p:nvPr/>
          </p:nvSpPr>
          <p:spPr bwMode="auto">
            <a:xfrm>
              <a:off x="1728" y="2586"/>
              <a:ext cx="10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6,12,24,36</a:t>
              </a:r>
            </a:p>
          </p:txBody>
        </p:sp>
      </p:grpSp>
      <p:grpSp>
        <p:nvGrpSpPr>
          <p:cNvPr id="149509" name="组合 46">
            <a:extLst>
              <a:ext uri="{FF2B5EF4-FFF2-40B4-BE49-F238E27FC236}">
                <a16:creationId xmlns:a16="http://schemas.microsoft.com/office/drawing/2014/main" id="{72EECED2-61AF-428A-9375-94DC1CF10084}"/>
              </a:ext>
            </a:extLst>
          </p:cNvPr>
          <p:cNvGrpSpPr>
            <a:grpSpLocks/>
          </p:cNvGrpSpPr>
          <p:nvPr/>
        </p:nvGrpSpPr>
        <p:grpSpPr bwMode="auto">
          <a:xfrm>
            <a:off x="6224588" y="2636838"/>
            <a:ext cx="2003425" cy="2266950"/>
            <a:chOff x="5748538" y="2746376"/>
            <a:chExt cx="2003425" cy="2266800"/>
          </a:xfrm>
        </p:grpSpPr>
        <p:grpSp>
          <p:nvGrpSpPr>
            <p:cNvPr id="149510" name="Group 7">
              <a:extLst>
                <a:ext uri="{FF2B5EF4-FFF2-40B4-BE49-F238E27FC236}">
                  <a16:creationId xmlns:a16="http://schemas.microsoft.com/office/drawing/2014/main" id="{464B7696-27CD-4E74-8FDC-ACD9260630BD}"/>
                </a:ext>
              </a:extLst>
            </p:cNvPr>
            <p:cNvGrpSpPr>
              <a:grpSpLocks/>
            </p:cNvGrpSpPr>
            <p:nvPr/>
          </p:nvGrpSpPr>
          <p:grpSpPr bwMode="auto">
            <a:xfrm>
              <a:off x="5748538" y="2746376"/>
              <a:ext cx="2003425" cy="2243138"/>
              <a:chOff x="658" y="1775"/>
              <a:chExt cx="1262" cy="1413"/>
            </a:xfrm>
          </p:grpSpPr>
          <p:sp>
            <p:nvSpPr>
              <p:cNvPr id="149518" name="Text Box 8">
                <a:extLst>
                  <a:ext uri="{FF2B5EF4-FFF2-40B4-BE49-F238E27FC236}">
                    <a16:creationId xmlns:a16="http://schemas.microsoft.com/office/drawing/2014/main" id="{C165158A-31E6-4265-A79F-CFDD9207B487}"/>
                  </a:ext>
                </a:extLst>
              </p:cNvPr>
              <p:cNvSpPr txBox="1">
                <a:spLocks noChangeArrowheads="1"/>
              </p:cNvSpPr>
              <p:nvPr/>
            </p:nvSpPr>
            <p:spPr bwMode="auto">
              <a:xfrm>
                <a:off x="942" y="244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６</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19" name="Text Box 9">
                <a:extLst>
                  <a:ext uri="{FF2B5EF4-FFF2-40B4-BE49-F238E27FC236}">
                    <a16:creationId xmlns:a16="http://schemas.microsoft.com/office/drawing/2014/main" id="{FA959FE8-E426-48AC-8BC3-364BA81053D4}"/>
                  </a:ext>
                </a:extLst>
              </p:cNvPr>
              <p:cNvSpPr txBox="1">
                <a:spLocks noChangeArrowheads="1"/>
              </p:cNvSpPr>
              <p:nvPr/>
            </p:nvSpPr>
            <p:spPr bwMode="auto">
              <a:xfrm>
                <a:off x="1056" y="29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１</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0" name="Text Box 10">
                <a:extLst>
                  <a:ext uri="{FF2B5EF4-FFF2-40B4-BE49-F238E27FC236}">
                    <a16:creationId xmlns:a16="http://schemas.microsoft.com/office/drawing/2014/main" id="{15AA09F6-3BB3-4ACD-AEBB-761D0E97B514}"/>
                  </a:ext>
                </a:extLst>
              </p:cNvPr>
              <p:cNvSpPr txBox="1">
                <a:spLocks noChangeArrowheads="1"/>
              </p:cNvSpPr>
              <p:nvPr/>
            </p:nvSpPr>
            <p:spPr bwMode="auto">
              <a:xfrm>
                <a:off x="1344" y="273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３</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1" name="Text Box 11">
                <a:extLst>
                  <a:ext uri="{FF2B5EF4-FFF2-40B4-BE49-F238E27FC236}">
                    <a16:creationId xmlns:a16="http://schemas.microsoft.com/office/drawing/2014/main" id="{F2D422E2-987A-4A06-805D-A15EA0E4EDDE}"/>
                  </a:ext>
                </a:extLst>
              </p:cNvPr>
              <p:cNvSpPr txBox="1">
                <a:spLocks noChangeArrowheads="1"/>
              </p:cNvSpPr>
              <p:nvPr/>
            </p:nvSpPr>
            <p:spPr bwMode="auto">
              <a:xfrm>
                <a:off x="936" y="213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12</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2" name="Text Box 12">
                <a:extLst>
                  <a:ext uri="{FF2B5EF4-FFF2-40B4-BE49-F238E27FC236}">
                    <a16:creationId xmlns:a16="http://schemas.microsoft.com/office/drawing/2014/main" id="{E4039E38-0ECC-44E4-97B1-7A62A8FC8592}"/>
                  </a:ext>
                </a:extLst>
              </p:cNvPr>
              <p:cNvSpPr txBox="1">
                <a:spLocks noChangeArrowheads="1"/>
              </p:cNvSpPr>
              <p:nvPr/>
            </p:nvSpPr>
            <p:spPr bwMode="auto">
              <a:xfrm>
                <a:off x="658" y="2742"/>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２</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3" name="Text Box 13">
                <a:extLst>
                  <a:ext uri="{FF2B5EF4-FFF2-40B4-BE49-F238E27FC236}">
                    <a16:creationId xmlns:a16="http://schemas.microsoft.com/office/drawing/2014/main" id="{9037F5F0-F8CC-4E79-938E-645C4703FBC3}"/>
                  </a:ext>
                </a:extLst>
              </p:cNvPr>
              <p:cNvSpPr txBox="1">
                <a:spLocks noChangeArrowheads="1"/>
              </p:cNvSpPr>
              <p:nvPr/>
            </p:nvSpPr>
            <p:spPr bwMode="auto">
              <a:xfrm>
                <a:off x="768"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4" name="Text Box 14">
                <a:extLst>
                  <a:ext uri="{FF2B5EF4-FFF2-40B4-BE49-F238E27FC236}">
                    <a16:creationId xmlns:a16="http://schemas.microsoft.com/office/drawing/2014/main" id="{6FEC07BA-9477-4D16-AE8C-4FCA6603A4E3}"/>
                  </a:ext>
                </a:extLst>
              </p:cNvPr>
              <p:cNvSpPr txBox="1">
                <a:spLocks noChangeArrowheads="1"/>
              </p:cNvSpPr>
              <p:nvPr/>
            </p:nvSpPr>
            <p:spPr bwMode="auto">
              <a:xfrm>
                <a:off x="1344"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36</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49525" name="Line 15">
                <a:extLst>
                  <a:ext uri="{FF2B5EF4-FFF2-40B4-BE49-F238E27FC236}">
                    <a16:creationId xmlns:a16="http://schemas.microsoft.com/office/drawing/2014/main" id="{B5E18A32-9833-4BD7-8FE5-BFF23A6D413A}"/>
                  </a:ext>
                </a:extLst>
              </p:cNvPr>
              <p:cNvSpPr>
                <a:spLocks noChangeShapeType="1"/>
              </p:cNvSpPr>
              <p:nvPr/>
            </p:nvSpPr>
            <p:spPr bwMode="auto">
              <a:xfrm flipH="1" flipV="1">
                <a:off x="1056"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26" name="Line 16">
                <a:extLst>
                  <a:ext uri="{FF2B5EF4-FFF2-40B4-BE49-F238E27FC236}">
                    <a16:creationId xmlns:a16="http://schemas.microsoft.com/office/drawing/2014/main" id="{AB2150D5-5F3A-48A7-AC5A-5BD75A9A3F07}"/>
                  </a:ext>
                </a:extLst>
              </p:cNvPr>
              <p:cNvSpPr>
                <a:spLocks noChangeShapeType="1"/>
              </p:cNvSpPr>
              <p:nvPr/>
            </p:nvSpPr>
            <p:spPr bwMode="auto">
              <a:xfrm flipV="1">
                <a:off x="1392"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27" name="Line 17">
                <a:extLst>
                  <a:ext uri="{FF2B5EF4-FFF2-40B4-BE49-F238E27FC236}">
                    <a16:creationId xmlns:a16="http://schemas.microsoft.com/office/drawing/2014/main" id="{43E38666-62A5-4EBC-9554-88410D7BF1AB}"/>
                  </a:ext>
                </a:extLst>
              </p:cNvPr>
              <p:cNvSpPr>
                <a:spLocks noChangeShapeType="1"/>
              </p:cNvSpPr>
              <p:nvPr/>
            </p:nvSpPr>
            <p:spPr bwMode="auto">
              <a:xfrm flipH="1">
                <a:off x="1056" y="2640"/>
                <a:ext cx="288"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28" name="Line 18">
                <a:extLst>
                  <a:ext uri="{FF2B5EF4-FFF2-40B4-BE49-F238E27FC236}">
                    <a16:creationId xmlns:a16="http://schemas.microsoft.com/office/drawing/2014/main" id="{C8062DE7-093F-4417-BB6F-FDA83DBFC8FC}"/>
                  </a:ext>
                </a:extLst>
              </p:cNvPr>
              <p:cNvSpPr>
                <a:spLocks noChangeShapeType="1"/>
              </p:cNvSpPr>
              <p:nvPr/>
            </p:nvSpPr>
            <p:spPr bwMode="auto">
              <a:xfrm>
                <a:off x="1344" y="230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29" name="Line 19">
                <a:extLst>
                  <a:ext uri="{FF2B5EF4-FFF2-40B4-BE49-F238E27FC236}">
                    <a16:creationId xmlns:a16="http://schemas.microsoft.com/office/drawing/2014/main" id="{0D7FEA34-AF1A-4754-99BE-C4EE653242A0}"/>
                  </a:ext>
                </a:extLst>
              </p:cNvPr>
              <p:cNvSpPr>
                <a:spLocks noChangeShapeType="1"/>
              </p:cNvSpPr>
              <p:nvPr/>
            </p:nvSpPr>
            <p:spPr bwMode="auto">
              <a:xfrm flipH="1">
                <a:off x="1056" y="2641"/>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0" name="Line 20">
                <a:extLst>
                  <a:ext uri="{FF2B5EF4-FFF2-40B4-BE49-F238E27FC236}">
                    <a16:creationId xmlns:a16="http://schemas.microsoft.com/office/drawing/2014/main" id="{2599FFC6-F422-4B26-82CD-15FC714A0247}"/>
                  </a:ext>
                </a:extLst>
              </p:cNvPr>
              <p:cNvSpPr>
                <a:spLocks noChangeShapeType="1"/>
              </p:cNvSpPr>
              <p:nvPr/>
            </p:nvSpPr>
            <p:spPr bwMode="auto">
              <a:xfrm>
                <a:off x="1344" y="2640"/>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1" name="Line 21">
                <a:extLst>
                  <a:ext uri="{FF2B5EF4-FFF2-40B4-BE49-F238E27FC236}">
                    <a16:creationId xmlns:a16="http://schemas.microsoft.com/office/drawing/2014/main" id="{3A53630D-032A-4955-AFFE-64128D47155B}"/>
                  </a:ext>
                </a:extLst>
              </p:cNvPr>
              <p:cNvSpPr>
                <a:spLocks noChangeShapeType="1"/>
              </p:cNvSpPr>
              <p:nvPr/>
            </p:nvSpPr>
            <p:spPr bwMode="auto">
              <a:xfrm>
                <a:off x="1056"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49532" name="Line 22">
                <a:extLst>
                  <a:ext uri="{FF2B5EF4-FFF2-40B4-BE49-F238E27FC236}">
                    <a16:creationId xmlns:a16="http://schemas.microsoft.com/office/drawing/2014/main" id="{626956C2-264A-443E-B159-1B84C9D974D9}"/>
                  </a:ext>
                </a:extLst>
              </p:cNvPr>
              <p:cNvSpPr>
                <a:spLocks noChangeShapeType="1"/>
              </p:cNvSpPr>
              <p:nvPr/>
            </p:nvSpPr>
            <p:spPr bwMode="auto">
              <a:xfrm flipH="1">
                <a:off x="1344"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sp>
          <p:nvSpPr>
            <p:cNvPr id="149511" name="椭圆 48">
              <a:extLst>
                <a:ext uri="{FF2B5EF4-FFF2-40B4-BE49-F238E27FC236}">
                  <a16:creationId xmlns:a16="http://schemas.microsoft.com/office/drawing/2014/main" id="{1198630D-5988-49BD-9825-77E5A148890E}"/>
                </a:ext>
              </a:extLst>
            </p:cNvPr>
            <p:cNvSpPr>
              <a:spLocks noChangeArrowheads="1"/>
            </p:cNvSpPr>
            <p:nvPr/>
          </p:nvSpPr>
          <p:spPr bwMode="auto">
            <a:xfrm>
              <a:off x="6800056" y="3509964"/>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2" name="椭圆 49">
              <a:extLst>
                <a:ext uri="{FF2B5EF4-FFF2-40B4-BE49-F238E27FC236}">
                  <a16:creationId xmlns:a16="http://schemas.microsoft.com/office/drawing/2014/main" id="{17CE62BD-61DD-47E7-9C86-33B3ECD32904}"/>
                </a:ext>
              </a:extLst>
            </p:cNvPr>
            <p:cNvSpPr>
              <a:spLocks noChangeArrowheads="1"/>
            </p:cNvSpPr>
            <p:nvPr/>
          </p:nvSpPr>
          <p:spPr bwMode="auto">
            <a:xfrm>
              <a:off x="6300192" y="299276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3" name="椭圆 50">
              <a:extLst>
                <a:ext uri="{FF2B5EF4-FFF2-40B4-BE49-F238E27FC236}">
                  <a16:creationId xmlns:a16="http://schemas.microsoft.com/office/drawing/2014/main" id="{848F6B76-BBE7-4CA8-86FD-DE9B9C79401A}"/>
                </a:ext>
              </a:extLst>
            </p:cNvPr>
            <p:cNvSpPr>
              <a:spLocks noChangeArrowheads="1"/>
            </p:cNvSpPr>
            <p:nvPr/>
          </p:nvSpPr>
          <p:spPr bwMode="auto">
            <a:xfrm>
              <a:off x="7232104" y="299695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4" name="椭圆 51">
              <a:extLst>
                <a:ext uri="{FF2B5EF4-FFF2-40B4-BE49-F238E27FC236}">
                  <a16:creationId xmlns:a16="http://schemas.microsoft.com/office/drawing/2014/main" id="{9A4A2776-CF98-4FDA-823D-9C4AA5DD4AE0}"/>
                </a:ext>
              </a:extLst>
            </p:cNvPr>
            <p:cNvSpPr>
              <a:spLocks noChangeArrowheads="1"/>
            </p:cNvSpPr>
            <p:nvPr/>
          </p:nvSpPr>
          <p:spPr bwMode="auto">
            <a:xfrm>
              <a:off x="6804248" y="407707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5" name="椭圆 52">
              <a:extLst>
                <a:ext uri="{FF2B5EF4-FFF2-40B4-BE49-F238E27FC236}">
                  <a16:creationId xmlns:a16="http://schemas.microsoft.com/office/drawing/2014/main" id="{FB07762E-976D-4103-9D16-A6F9E7153B2C}"/>
                </a:ext>
              </a:extLst>
            </p:cNvPr>
            <p:cNvSpPr>
              <a:spLocks noChangeArrowheads="1"/>
            </p:cNvSpPr>
            <p:nvPr/>
          </p:nvSpPr>
          <p:spPr bwMode="auto">
            <a:xfrm>
              <a:off x="6800056" y="4936976"/>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6" name="椭圆 53">
              <a:extLst>
                <a:ext uri="{FF2B5EF4-FFF2-40B4-BE49-F238E27FC236}">
                  <a16:creationId xmlns:a16="http://schemas.microsoft.com/office/drawing/2014/main" id="{117D2D78-7C20-4E26-9CFA-84399E995B25}"/>
                </a:ext>
              </a:extLst>
            </p:cNvPr>
            <p:cNvSpPr>
              <a:spLocks noChangeArrowheads="1"/>
            </p:cNvSpPr>
            <p:nvPr/>
          </p:nvSpPr>
          <p:spPr bwMode="auto">
            <a:xfrm>
              <a:off x="7232104" y="4504928"/>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7" name="椭圆 54">
              <a:extLst>
                <a:ext uri="{FF2B5EF4-FFF2-40B4-BE49-F238E27FC236}">
                  <a16:creationId xmlns:a16="http://schemas.microsoft.com/office/drawing/2014/main" id="{E557B654-81BB-4796-B79E-5D49F3EA61C5}"/>
                </a:ext>
              </a:extLst>
            </p:cNvPr>
            <p:cNvSpPr>
              <a:spLocks noChangeArrowheads="1"/>
            </p:cNvSpPr>
            <p:nvPr/>
          </p:nvSpPr>
          <p:spPr bwMode="auto">
            <a:xfrm>
              <a:off x="6368008" y="450912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a:extLst>
              <a:ext uri="{FF2B5EF4-FFF2-40B4-BE49-F238E27FC236}">
                <a16:creationId xmlns:a16="http://schemas.microsoft.com/office/drawing/2014/main" id="{00EF2176-2009-45E3-8438-833F8275F775}"/>
              </a:ext>
            </a:extLst>
          </p:cNvPr>
          <p:cNvSpPr>
            <a:spLocks noGrp="1" noChangeArrowheads="1"/>
          </p:cNvSpPr>
          <p:nvPr>
            <p:ph type="title"/>
          </p:nvPr>
        </p:nvSpPr>
        <p:spPr>
          <a:xfrm>
            <a:off x="827088" y="188913"/>
            <a:ext cx="4537075" cy="417512"/>
          </a:xfrm>
        </p:spPr>
        <p:txBody>
          <a:bodyPr/>
          <a:lstStyle/>
          <a:p>
            <a:pPr algn="l"/>
            <a:r>
              <a:rPr lang="zh-CN" altLang="en-US"/>
              <a:t>上确界和下确界</a:t>
            </a:r>
          </a:p>
        </p:txBody>
      </p:sp>
      <p:sp>
        <p:nvSpPr>
          <p:cNvPr id="4" name="矩形 3">
            <a:extLst>
              <a:ext uri="{FF2B5EF4-FFF2-40B4-BE49-F238E27FC236}">
                <a16:creationId xmlns:a16="http://schemas.microsoft.com/office/drawing/2014/main" id="{3223A66B-672A-472C-83A0-DE1DD8023ABC}"/>
              </a:ext>
            </a:extLst>
          </p:cNvPr>
          <p:cNvSpPr/>
          <p:nvPr/>
        </p:nvSpPr>
        <p:spPr>
          <a:xfrm>
            <a:off x="468313" y="908050"/>
            <a:ext cx="8496300" cy="4376738"/>
          </a:xfrm>
          <a:prstGeom prst="rect">
            <a:avLst/>
          </a:prstGeom>
        </p:spPr>
        <p:txBody>
          <a:bodyPr>
            <a:spAutoFit/>
          </a:bodyPr>
          <a:lstStyle/>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en-US" altLang="zh-CN"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Symbol" panose="05050102010706020507" pitchFamily="18" charset="2"/>
              </a:rPr>
              <a:t>1</a:t>
            </a:r>
            <a:r>
              <a:rPr kumimoji="0" lang="zh-CN" altLang="en-US"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的上界，并且对</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的所有上界</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en-US" altLang="zh-CN" sz="2400" b="1"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都有</a:t>
            </a:r>
            <a:r>
              <a:rPr kumimoji="0" lang="en-US" altLang="zh-CN" sz="2400" b="1" i="0" u="none" strike="noStrike" kern="0" cap="none" spc="0" normalizeH="0" baseline="0" noProof="0" dirty="0" err="1">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a:t>
            </a:r>
            <a:r>
              <a:rPr kumimoji="0" lang="en-US" altLang="zh-CN" sz="2400" b="1"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则称</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最小上界</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上确界</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即若令</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C</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a|a</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为</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B</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的上界</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，则</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C</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的最小元为</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B</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的最小上</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界或</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上确界</a:t>
            </a:r>
            <a:r>
              <a:rPr kumimoji="0" lang="en-US" altLang="zh-CN"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即</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是上界中最小的。如果</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有上确界，则是唯一的)</a:t>
            </a:r>
            <a:endPar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endParaRPr>
          </a:p>
          <a:p>
            <a:pPr marL="342900" marR="0" lvl="0" indent="-342900" algn="l" defTabSz="914400" rtl="0" eaLnBrk="0" fontAlgn="base" latinLnBrk="0" hangingPunct="0">
              <a:lnSpc>
                <a:spcPct val="80000"/>
              </a:lnSpc>
              <a:spcBef>
                <a:spcPct val="20000"/>
              </a:spcBef>
              <a:spcAft>
                <a:spcPct val="0"/>
              </a:spcAft>
              <a:buClrTx/>
              <a:buSzTx/>
              <a:buFont typeface="Arial" panose="020B0604020202020204" pitchFamily="34" charset="0"/>
              <a:buNone/>
              <a:tabLst/>
              <a:defRPr/>
            </a:pPr>
            <a:r>
              <a:rPr kumimoji="0" lang="en-US" altLang="zh-CN"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Symbol" panose="05050102010706020507" pitchFamily="18" charset="2"/>
              </a:rPr>
              <a:t>2</a:t>
            </a:r>
            <a:r>
              <a:rPr kumimoji="0" lang="zh-CN" altLang="en-US" sz="2400" b="1" i="0" u="none" strike="noStrike" kern="0" cap="none" spc="0" normalizeH="0" baseline="0" noProof="0" dirty="0">
                <a:ln>
                  <a:noFill/>
                </a:ln>
                <a:solidFill>
                  <a:srgbClr val="FF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的下界，并且对</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的所有下界</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en-US" altLang="zh-CN" sz="2400" b="1"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都有</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en-US" altLang="zh-CN" sz="2400" b="1" i="0" u="none" strike="noStrike" kern="0" cap="none" spc="0" normalizeH="0" baseline="3000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 ≤a</a:t>
            </a:r>
          </a:p>
          <a:p>
            <a:pPr marL="342900" marR="0" lvl="0" indent="-342900" algn="l" defTabSz="914400" rtl="0" eaLnBrk="0" fontAlgn="base" latinLnBrk="0" hangingPunct="0">
              <a:lnSpc>
                <a:spcPct val="80000"/>
              </a:lnSpc>
              <a:spcBef>
                <a:spcPct val="20000"/>
              </a:spcBef>
              <a:spcAft>
                <a:spcPct val="0"/>
              </a:spcAft>
              <a:buClrTx/>
              <a:buSzTx/>
              <a:buFont typeface="Arial" panose="020B0604020202020204" pitchFamily="34" charset="0"/>
              <a:buNone/>
              <a:tabLst/>
              <a:defRPr/>
            </a:pP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则称</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是</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的</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最大下界</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下确界</a:t>
            </a:r>
            <a:r>
              <a:rPr kumimoji="0" lang="en-US" altLang="zh-CN"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sym typeface="Symbol" panose="05050102010706020507" pitchFamily="18" charset="2"/>
              </a:rPr>
              <a:t>。</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若令</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D</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a|a</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为</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B</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的下界</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，则称</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D</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的最大元为</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B</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的最大下</a:t>
            </a:r>
          </a:p>
          <a:p>
            <a:pPr marL="342900" marR="0" lvl="0" indent="-342900" algn="just" defTabSz="914400" rtl="0" eaLnBrk="0" fontAlgn="base" latinLnBrk="0" hangingPunct="0">
              <a:lnSpc>
                <a:spcPct val="80000"/>
              </a:lnSpc>
              <a:spcBef>
                <a:spcPct val="50000"/>
              </a:spcBef>
              <a:spcAft>
                <a:spcPct val="0"/>
              </a:spcAft>
              <a:buClrTx/>
              <a:buSzTx/>
              <a:buFont typeface="Arial" panose="020B0604020202020204" pitchFamily="34" charset="0"/>
              <a:buNone/>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界或</a:t>
            </a: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下确界</a:t>
            </a:r>
            <a:r>
              <a:rPr kumimoji="0" lang="en-US" altLang="zh-CN"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endPar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endParaRPr>
          </a:p>
          <a:p>
            <a:pPr marL="342900" marR="0" lvl="0" indent="-342900" algn="l" defTabSz="914400" rtl="0" eaLnBrk="0" fontAlgn="base" latinLnBrk="0" hangingPunct="0">
              <a:lnSpc>
                <a:spcPct val="80000"/>
              </a:lnSpc>
              <a:spcBef>
                <a:spcPct val="20000"/>
              </a:spcBef>
              <a:spcAft>
                <a:spcPct val="0"/>
              </a:spcAft>
              <a:buClrTx/>
              <a:buSzTx/>
              <a:buFont typeface="Arial" panose="020B0604020202020204" pitchFamily="34" charset="0"/>
              <a:buNone/>
              <a:tabLst/>
              <a:defRPr/>
            </a:pP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即</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a</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是下界中最大的。如果</a:t>
            </a:r>
            <a:r>
              <a:rPr kumimoji="0" lang="en-US"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B</a:t>
            </a:r>
            <a:r>
              <a:rPr kumimoji="0" lang="zh-CN" altLang="zh-CN" sz="2400" b="1" i="0" u="none" strike="noStrike" kern="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sym typeface="Symbol" panose="05050102010706020507" pitchFamily="18" charset="2"/>
              </a:rPr>
              <a:t>有下确界，则是唯一的)</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B9F3255F-4039-45A9-A752-650908A76CBB}"/>
              </a:ext>
            </a:extLst>
          </p:cNvPr>
          <p:cNvSpPr>
            <a:spLocks noGrp="1" noChangeArrowheads="1"/>
          </p:cNvSpPr>
          <p:nvPr>
            <p:ph type="title"/>
          </p:nvPr>
        </p:nvSpPr>
        <p:spPr>
          <a:xfrm>
            <a:off x="827088" y="188913"/>
            <a:ext cx="4537075" cy="417512"/>
          </a:xfrm>
        </p:spPr>
        <p:txBody>
          <a:bodyPr/>
          <a:lstStyle/>
          <a:p>
            <a:pPr algn="l"/>
            <a:r>
              <a:rPr lang="zh-CN" altLang="en-US"/>
              <a:t>上确界和下确界</a:t>
            </a:r>
          </a:p>
        </p:txBody>
      </p:sp>
      <p:grpSp>
        <p:nvGrpSpPr>
          <p:cNvPr id="3" name="Group 3">
            <a:extLst>
              <a:ext uri="{FF2B5EF4-FFF2-40B4-BE49-F238E27FC236}">
                <a16:creationId xmlns:a16="http://schemas.microsoft.com/office/drawing/2014/main" id="{5517D28E-CDF1-4F8D-BB3B-9C10800E90FE}"/>
              </a:ext>
            </a:extLst>
          </p:cNvPr>
          <p:cNvGrpSpPr>
            <a:grpSpLocks/>
          </p:cNvGrpSpPr>
          <p:nvPr/>
        </p:nvGrpSpPr>
        <p:grpSpPr bwMode="auto">
          <a:xfrm>
            <a:off x="395288" y="1941513"/>
            <a:ext cx="6384925" cy="2651125"/>
            <a:chOff x="384" y="2736"/>
            <a:chExt cx="3744" cy="1296"/>
          </a:xfrm>
        </p:grpSpPr>
        <p:sp>
          <p:nvSpPr>
            <p:cNvPr id="151581" name="Line 4">
              <a:extLst>
                <a:ext uri="{FF2B5EF4-FFF2-40B4-BE49-F238E27FC236}">
                  <a16:creationId xmlns:a16="http://schemas.microsoft.com/office/drawing/2014/main" id="{0FC76DC5-B4BC-45EC-BD2B-5C07DABB448D}"/>
                </a:ext>
              </a:extLst>
            </p:cNvPr>
            <p:cNvSpPr>
              <a:spLocks noChangeShapeType="1"/>
            </p:cNvSpPr>
            <p:nvPr/>
          </p:nvSpPr>
          <p:spPr bwMode="auto">
            <a:xfrm>
              <a:off x="432" y="2736"/>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2" name="Line 5">
              <a:extLst>
                <a:ext uri="{FF2B5EF4-FFF2-40B4-BE49-F238E27FC236}">
                  <a16:creationId xmlns:a16="http://schemas.microsoft.com/office/drawing/2014/main" id="{BB0923B5-F0DD-4840-B529-D687958D24DC}"/>
                </a:ext>
              </a:extLst>
            </p:cNvPr>
            <p:cNvSpPr>
              <a:spLocks noChangeShapeType="1"/>
            </p:cNvSpPr>
            <p:nvPr/>
          </p:nvSpPr>
          <p:spPr bwMode="auto">
            <a:xfrm flipV="1">
              <a:off x="432" y="3024"/>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3" name="Line 6">
              <a:extLst>
                <a:ext uri="{FF2B5EF4-FFF2-40B4-BE49-F238E27FC236}">
                  <a16:creationId xmlns:a16="http://schemas.microsoft.com/office/drawing/2014/main" id="{DE44C853-5E29-4488-B8D9-0C8951A663B2}"/>
                </a:ext>
              </a:extLst>
            </p:cNvPr>
            <p:cNvSpPr>
              <a:spLocks noChangeShapeType="1"/>
            </p:cNvSpPr>
            <p:nvPr/>
          </p:nvSpPr>
          <p:spPr bwMode="auto">
            <a:xfrm>
              <a:off x="4032"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4" name="Line 7">
              <a:extLst>
                <a:ext uri="{FF2B5EF4-FFF2-40B4-BE49-F238E27FC236}">
                  <a16:creationId xmlns:a16="http://schemas.microsoft.com/office/drawing/2014/main" id="{A27B4268-3B13-40A5-8E51-88B7CDC552BA}"/>
                </a:ext>
              </a:extLst>
            </p:cNvPr>
            <p:cNvSpPr>
              <a:spLocks noChangeShapeType="1"/>
            </p:cNvSpPr>
            <p:nvPr/>
          </p:nvSpPr>
          <p:spPr bwMode="auto">
            <a:xfrm>
              <a:off x="1248"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5" name="Line 8">
              <a:extLst>
                <a:ext uri="{FF2B5EF4-FFF2-40B4-BE49-F238E27FC236}">
                  <a16:creationId xmlns:a16="http://schemas.microsoft.com/office/drawing/2014/main" id="{D7D56AFD-A837-4144-A700-B05AE0D5B771}"/>
                </a:ext>
              </a:extLst>
            </p:cNvPr>
            <p:cNvSpPr>
              <a:spLocks noChangeShapeType="1"/>
            </p:cNvSpPr>
            <p:nvPr/>
          </p:nvSpPr>
          <p:spPr bwMode="auto">
            <a:xfrm>
              <a:off x="2256"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6" name="Line 9">
              <a:extLst>
                <a:ext uri="{FF2B5EF4-FFF2-40B4-BE49-F238E27FC236}">
                  <a16:creationId xmlns:a16="http://schemas.microsoft.com/office/drawing/2014/main" id="{B42E4A7C-26BC-4814-ADDA-39CFB355EEC4}"/>
                </a:ext>
              </a:extLst>
            </p:cNvPr>
            <p:cNvSpPr>
              <a:spLocks noChangeShapeType="1"/>
            </p:cNvSpPr>
            <p:nvPr/>
          </p:nvSpPr>
          <p:spPr bwMode="auto">
            <a:xfrm>
              <a:off x="432" y="3264"/>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7" name="Line 10">
              <a:extLst>
                <a:ext uri="{FF2B5EF4-FFF2-40B4-BE49-F238E27FC236}">
                  <a16:creationId xmlns:a16="http://schemas.microsoft.com/office/drawing/2014/main" id="{D38D8C8B-1B75-459D-B692-11923BB893CE}"/>
                </a:ext>
              </a:extLst>
            </p:cNvPr>
            <p:cNvSpPr>
              <a:spLocks noChangeShapeType="1"/>
            </p:cNvSpPr>
            <p:nvPr/>
          </p:nvSpPr>
          <p:spPr bwMode="auto">
            <a:xfrm>
              <a:off x="432" y="3504"/>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8" name="Line 11">
              <a:extLst>
                <a:ext uri="{FF2B5EF4-FFF2-40B4-BE49-F238E27FC236}">
                  <a16:creationId xmlns:a16="http://schemas.microsoft.com/office/drawing/2014/main" id="{1D36F847-52B3-4436-8975-A39935390A62}"/>
                </a:ext>
              </a:extLst>
            </p:cNvPr>
            <p:cNvSpPr>
              <a:spLocks noChangeShapeType="1"/>
            </p:cNvSpPr>
            <p:nvPr/>
          </p:nvSpPr>
          <p:spPr bwMode="auto">
            <a:xfrm>
              <a:off x="432" y="3744"/>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9" name="Text Box 12">
              <a:extLst>
                <a:ext uri="{FF2B5EF4-FFF2-40B4-BE49-F238E27FC236}">
                  <a16:creationId xmlns:a16="http://schemas.microsoft.com/office/drawing/2014/main" id="{DA4F3DEF-5906-40CA-BB7C-32F945195789}"/>
                </a:ext>
              </a:extLst>
            </p:cNvPr>
            <p:cNvSpPr txBox="1">
              <a:spLocks noChangeArrowheads="1"/>
            </p:cNvSpPr>
            <p:nvPr/>
          </p:nvSpPr>
          <p:spPr bwMode="auto">
            <a:xfrm>
              <a:off x="480" y="2774"/>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子集</a:t>
              </a: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B</a:t>
              </a:r>
            </a:p>
          </p:txBody>
        </p:sp>
        <p:sp>
          <p:nvSpPr>
            <p:cNvPr id="151590" name="Text Box 13">
              <a:extLst>
                <a:ext uri="{FF2B5EF4-FFF2-40B4-BE49-F238E27FC236}">
                  <a16:creationId xmlns:a16="http://schemas.microsoft.com/office/drawing/2014/main" id="{BEFBE0CA-9125-423D-AE4B-AF265E30EB43}"/>
                </a:ext>
              </a:extLst>
            </p:cNvPr>
            <p:cNvSpPr txBox="1">
              <a:spLocks noChangeArrowheads="1"/>
            </p:cNvSpPr>
            <p:nvPr/>
          </p:nvSpPr>
          <p:spPr bwMode="auto">
            <a:xfrm>
              <a:off x="1392" y="2794"/>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上界</a:t>
              </a:r>
            </a:p>
          </p:txBody>
        </p:sp>
        <p:sp>
          <p:nvSpPr>
            <p:cNvPr id="151591" name="Text Box 14">
              <a:extLst>
                <a:ext uri="{FF2B5EF4-FFF2-40B4-BE49-F238E27FC236}">
                  <a16:creationId xmlns:a16="http://schemas.microsoft.com/office/drawing/2014/main" id="{25978472-759B-4C0A-A3FA-C2803C3C47C2}"/>
                </a:ext>
              </a:extLst>
            </p:cNvPr>
            <p:cNvSpPr txBox="1">
              <a:spLocks noChangeArrowheads="1"/>
            </p:cNvSpPr>
            <p:nvPr/>
          </p:nvSpPr>
          <p:spPr bwMode="auto">
            <a:xfrm>
              <a:off x="2784" y="2794"/>
              <a:ext cx="67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下界</a:t>
              </a:r>
            </a:p>
          </p:txBody>
        </p:sp>
        <p:sp>
          <p:nvSpPr>
            <p:cNvPr id="151592" name="Text Box 15">
              <a:extLst>
                <a:ext uri="{FF2B5EF4-FFF2-40B4-BE49-F238E27FC236}">
                  <a16:creationId xmlns:a16="http://schemas.microsoft.com/office/drawing/2014/main" id="{806311EE-85A8-4C64-A7D8-71175B689B48}"/>
                </a:ext>
              </a:extLst>
            </p:cNvPr>
            <p:cNvSpPr txBox="1">
              <a:spLocks noChangeArrowheads="1"/>
            </p:cNvSpPr>
            <p:nvPr/>
          </p:nvSpPr>
          <p:spPr bwMode="auto">
            <a:xfrm>
              <a:off x="480" y="3015"/>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{2,3}</a:t>
              </a:r>
            </a:p>
          </p:txBody>
        </p:sp>
        <p:sp>
          <p:nvSpPr>
            <p:cNvPr id="151593" name="Text Box 16">
              <a:extLst>
                <a:ext uri="{FF2B5EF4-FFF2-40B4-BE49-F238E27FC236}">
                  <a16:creationId xmlns:a16="http://schemas.microsoft.com/office/drawing/2014/main" id="{37C63226-8E0F-406E-843A-F133078C64BB}"/>
                </a:ext>
              </a:extLst>
            </p:cNvPr>
            <p:cNvSpPr txBox="1">
              <a:spLocks noChangeArrowheads="1"/>
            </p:cNvSpPr>
            <p:nvPr/>
          </p:nvSpPr>
          <p:spPr bwMode="auto">
            <a:xfrm>
              <a:off x="480" y="3255"/>
              <a:ext cx="76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{1,2,3}</a:t>
              </a:r>
            </a:p>
          </p:txBody>
        </p:sp>
        <p:sp>
          <p:nvSpPr>
            <p:cNvPr id="151594" name="Text Box 17">
              <a:extLst>
                <a:ext uri="{FF2B5EF4-FFF2-40B4-BE49-F238E27FC236}">
                  <a16:creationId xmlns:a16="http://schemas.microsoft.com/office/drawing/2014/main" id="{E3BC5BA9-408E-4BC1-8255-D881CC7C7EFF}"/>
                </a:ext>
              </a:extLst>
            </p:cNvPr>
            <p:cNvSpPr txBox="1">
              <a:spLocks noChangeArrowheads="1"/>
            </p:cNvSpPr>
            <p:nvPr/>
          </p:nvSpPr>
          <p:spPr bwMode="auto">
            <a:xfrm>
              <a:off x="384" y="3495"/>
              <a:ext cx="10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a:t>
              </a:r>
            </a:p>
          </p:txBody>
        </p:sp>
        <p:sp>
          <p:nvSpPr>
            <p:cNvPr id="151595" name="Text Box 18">
              <a:extLst>
                <a:ext uri="{FF2B5EF4-FFF2-40B4-BE49-F238E27FC236}">
                  <a16:creationId xmlns:a16="http://schemas.microsoft.com/office/drawing/2014/main" id="{9777E47F-4015-47B2-9AF3-6D9724AFF722}"/>
                </a:ext>
              </a:extLst>
            </p:cNvPr>
            <p:cNvSpPr txBox="1">
              <a:spLocks noChangeArrowheads="1"/>
            </p:cNvSpPr>
            <p:nvPr/>
          </p:nvSpPr>
          <p:spPr bwMode="auto">
            <a:xfrm>
              <a:off x="576" y="3783"/>
              <a:ext cx="43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C</a:t>
              </a:r>
            </a:p>
          </p:txBody>
        </p:sp>
        <p:sp>
          <p:nvSpPr>
            <p:cNvPr id="151596" name="Text Box 19">
              <a:extLst>
                <a:ext uri="{FF2B5EF4-FFF2-40B4-BE49-F238E27FC236}">
                  <a16:creationId xmlns:a16="http://schemas.microsoft.com/office/drawing/2014/main" id="{ADDE182F-D73D-4C0B-8735-39097A687D24}"/>
                </a:ext>
              </a:extLst>
            </p:cNvPr>
            <p:cNvSpPr txBox="1">
              <a:spLocks noChangeArrowheads="1"/>
            </p:cNvSpPr>
            <p:nvPr/>
          </p:nvSpPr>
          <p:spPr bwMode="auto">
            <a:xfrm>
              <a:off x="2928" y="3015"/>
              <a:ext cx="43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   1</a:t>
              </a:r>
            </a:p>
          </p:txBody>
        </p:sp>
        <p:sp>
          <p:nvSpPr>
            <p:cNvPr id="151597" name="Text Box 20">
              <a:extLst>
                <a:ext uri="{FF2B5EF4-FFF2-40B4-BE49-F238E27FC236}">
                  <a16:creationId xmlns:a16="http://schemas.microsoft.com/office/drawing/2014/main" id="{8BF3FBAF-C919-47AF-871B-27E4324D0E9E}"/>
                </a:ext>
              </a:extLst>
            </p:cNvPr>
            <p:cNvSpPr txBox="1">
              <a:spLocks noChangeArrowheads="1"/>
            </p:cNvSpPr>
            <p:nvPr/>
          </p:nvSpPr>
          <p:spPr bwMode="auto">
            <a:xfrm>
              <a:off x="1248" y="3279"/>
              <a:ext cx="10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6,12,24,36</a:t>
              </a:r>
            </a:p>
          </p:txBody>
        </p:sp>
        <p:sp>
          <p:nvSpPr>
            <p:cNvPr id="151598" name="Text Box 21">
              <a:extLst>
                <a:ext uri="{FF2B5EF4-FFF2-40B4-BE49-F238E27FC236}">
                  <a16:creationId xmlns:a16="http://schemas.microsoft.com/office/drawing/2014/main" id="{C8A81D8E-B9F8-44F3-BE12-4D8C45930836}"/>
                </a:ext>
              </a:extLst>
            </p:cNvPr>
            <p:cNvSpPr txBox="1">
              <a:spLocks noChangeArrowheads="1"/>
            </p:cNvSpPr>
            <p:nvPr/>
          </p:nvSpPr>
          <p:spPr bwMode="auto">
            <a:xfrm>
              <a:off x="2928" y="3255"/>
              <a:ext cx="48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51599" name="Text Box 22">
              <a:extLst>
                <a:ext uri="{FF2B5EF4-FFF2-40B4-BE49-F238E27FC236}">
                  <a16:creationId xmlns:a16="http://schemas.microsoft.com/office/drawing/2014/main" id="{9F9C5A41-EFFD-4627-8BB1-EDE79FE32CAF}"/>
                </a:ext>
              </a:extLst>
            </p:cNvPr>
            <p:cNvSpPr txBox="1">
              <a:spLocks noChangeArrowheads="1"/>
            </p:cNvSpPr>
            <p:nvPr/>
          </p:nvSpPr>
          <p:spPr bwMode="auto">
            <a:xfrm>
              <a:off x="1536" y="3495"/>
              <a:ext cx="38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24</a:t>
              </a:r>
            </a:p>
          </p:txBody>
        </p:sp>
        <p:sp>
          <p:nvSpPr>
            <p:cNvPr id="151600" name="Text Box 23">
              <a:extLst>
                <a:ext uri="{FF2B5EF4-FFF2-40B4-BE49-F238E27FC236}">
                  <a16:creationId xmlns:a16="http://schemas.microsoft.com/office/drawing/2014/main" id="{CE74DF0C-7E89-4361-847E-8503ECA14B7D}"/>
                </a:ext>
              </a:extLst>
            </p:cNvPr>
            <p:cNvSpPr txBox="1">
              <a:spLocks noChangeArrowheads="1"/>
            </p:cNvSpPr>
            <p:nvPr/>
          </p:nvSpPr>
          <p:spPr bwMode="auto">
            <a:xfrm>
              <a:off x="2832" y="3495"/>
              <a:ext cx="86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1,2,3,6</a:t>
              </a:r>
            </a:p>
          </p:txBody>
        </p:sp>
        <p:sp>
          <p:nvSpPr>
            <p:cNvPr id="151601" name="Text Box 24">
              <a:extLst>
                <a:ext uri="{FF2B5EF4-FFF2-40B4-BE49-F238E27FC236}">
                  <a16:creationId xmlns:a16="http://schemas.microsoft.com/office/drawing/2014/main" id="{A6877A5F-21A9-4DF3-8EB5-3D282F785AC4}"/>
                </a:ext>
              </a:extLst>
            </p:cNvPr>
            <p:cNvSpPr txBox="1">
              <a:spLocks noChangeArrowheads="1"/>
            </p:cNvSpPr>
            <p:nvPr/>
          </p:nvSpPr>
          <p:spPr bwMode="auto">
            <a:xfrm>
              <a:off x="3072" y="3783"/>
              <a:ext cx="24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51602" name="Text Box 25">
              <a:extLst>
                <a:ext uri="{FF2B5EF4-FFF2-40B4-BE49-F238E27FC236}">
                  <a16:creationId xmlns:a16="http://schemas.microsoft.com/office/drawing/2014/main" id="{D03B47A5-55E6-4650-851A-4E17E92D258B}"/>
                </a:ext>
              </a:extLst>
            </p:cNvPr>
            <p:cNvSpPr txBox="1">
              <a:spLocks noChangeArrowheads="1"/>
            </p:cNvSpPr>
            <p:nvPr/>
          </p:nvSpPr>
          <p:spPr bwMode="auto">
            <a:xfrm>
              <a:off x="1392" y="3735"/>
              <a:ext cx="67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51603" name="Line 26">
              <a:extLst>
                <a:ext uri="{FF2B5EF4-FFF2-40B4-BE49-F238E27FC236}">
                  <a16:creationId xmlns:a16="http://schemas.microsoft.com/office/drawing/2014/main" id="{A688EE5A-1331-4E02-823D-3F153CAD748F}"/>
                </a:ext>
              </a:extLst>
            </p:cNvPr>
            <p:cNvSpPr>
              <a:spLocks noChangeShapeType="1"/>
            </p:cNvSpPr>
            <p:nvPr/>
          </p:nvSpPr>
          <p:spPr bwMode="auto">
            <a:xfrm>
              <a:off x="432"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604" name="Line 27">
              <a:extLst>
                <a:ext uri="{FF2B5EF4-FFF2-40B4-BE49-F238E27FC236}">
                  <a16:creationId xmlns:a16="http://schemas.microsoft.com/office/drawing/2014/main" id="{1FE1BA4F-2BD4-4CE4-A742-82E1F8F9A10C}"/>
                </a:ext>
              </a:extLst>
            </p:cNvPr>
            <p:cNvSpPr>
              <a:spLocks noChangeShapeType="1"/>
            </p:cNvSpPr>
            <p:nvPr/>
          </p:nvSpPr>
          <p:spPr bwMode="auto">
            <a:xfrm>
              <a:off x="432" y="4032"/>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605" name="Text Box 28">
              <a:extLst>
                <a:ext uri="{FF2B5EF4-FFF2-40B4-BE49-F238E27FC236}">
                  <a16:creationId xmlns:a16="http://schemas.microsoft.com/office/drawing/2014/main" id="{CB85DB58-DD10-4D48-8C24-D05F62327899}"/>
                </a:ext>
              </a:extLst>
            </p:cNvPr>
            <p:cNvSpPr txBox="1">
              <a:spLocks noChangeArrowheads="1"/>
            </p:cNvSpPr>
            <p:nvPr/>
          </p:nvSpPr>
          <p:spPr bwMode="auto">
            <a:xfrm>
              <a:off x="1248" y="3039"/>
              <a:ext cx="100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6,12,24,36</a:t>
              </a:r>
            </a:p>
          </p:txBody>
        </p:sp>
        <p:sp>
          <p:nvSpPr>
            <p:cNvPr id="151606" name="Line 29">
              <a:extLst>
                <a:ext uri="{FF2B5EF4-FFF2-40B4-BE49-F238E27FC236}">
                  <a16:creationId xmlns:a16="http://schemas.microsoft.com/office/drawing/2014/main" id="{833C4D67-27BC-41FB-A5F9-C7A319CE4C59}"/>
                </a:ext>
              </a:extLst>
            </p:cNvPr>
            <p:cNvSpPr>
              <a:spLocks noChangeShapeType="1"/>
            </p:cNvSpPr>
            <p:nvPr/>
          </p:nvSpPr>
          <p:spPr bwMode="auto">
            <a:xfrm>
              <a:off x="3456"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607" name="Line 30">
              <a:extLst>
                <a:ext uri="{FF2B5EF4-FFF2-40B4-BE49-F238E27FC236}">
                  <a16:creationId xmlns:a16="http://schemas.microsoft.com/office/drawing/2014/main" id="{E1A6F87E-81F1-4A5F-9870-CDF03504774E}"/>
                </a:ext>
              </a:extLst>
            </p:cNvPr>
            <p:cNvSpPr>
              <a:spLocks noChangeShapeType="1"/>
            </p:cNvSpPr>
            <p:nvPr/>
          </p:nvSpPr>
          <p:spPr bwMode="auto">
            <a:xfrm>
              <a:off x="2880" y="2736"/>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608" name="Text Box 31">
              <a:extLst>
                <a:ext uri="{FF2B5EF4-FFF2-40B4-BE49-F238E27FC236}">
                  <a16:creationId xmlns:a16="http://schemas.microsoft.com/office/drawing/2014/main" id="{7AD16B1B-CA87-4701-BE11-5DB99E4C7823}"/>
                </a:ext>
              </a:extLst>
            </p:cNvPr>
            <p:cNvSpPr txBox="1">
              <a:spLocks noChangeArrowheads="1"/>
            </p:cNvSpPr>
            <p:nvPr/>
          </p:nvSpPr>
          <p:spPr bwMode="auto">
            <a:xfrm>
              <a:off x="2248" y="2784"/>
              <a:ext cx="65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上确界</a:t>
              </a:r>
              <a:endPar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51609" name="Text Box 32">
              <a:extLst>
                <a:ext uri="{FF2B5EF4-FFF2-40B4-BE49-F238E27FC236}">
                  <a16:creationId xmlns:a16="http://schemas.microsoft.com/office/drawing/2014/main" id="{12EF8AB4-5A02-449F-8900-18BE01413C69}"/>
                </a:ext>
              </a:extLst>
            </p:cNvPr>
            <p:cNvSpPr txBox="1">
              <a:spLocks noChangeArrowheads="1"/>
            </p:cNvSpPr>
            <p:nvPr/>
          </p:nvSpPr>
          <p:spPr bwMode="auto">
            <a:xfrm>
              <a:off x="3456" y="2798"/>
              <a:ext cx="67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下确界</a:t>
              </a:r>
              <a:endPar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51610" name="Text Box 33">
              <a:extLst>
                <a:ext uri="{FF2B5EF4-FFF2-40B4-BE49-F238E27FC236}">
                  <a16:creationId xmlns:a16="http://schemas.microsoft.com/office/drawing/2014/main" id="{CF9DEFA5-4AA6-4260-8EF0-DD087C73BE97}"/>
                </a:ext>
              </a:extLst>
            </p:cNvPr>
            <p:cNvSpPr txBox="1">
              <a:spLocks noChangeArrowheads="1"/>
            </p:cNvSpPr>
            <p:nvPr/>
          </p:nvSpPr>
          <p:spPr bwMode="auto">
            <a:xfrm>
              <a:off x="2496" y="3039"/>
              <a:ext cx="19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a:t>
              </a:r>
            </a:p>
          </p:txBody>
        </p:sp>
        <p:sp>
          <p:nvSpPr>
            <p:cNvPr id="151611" name="Text Box 34">
              <a:extLst>
                <a:ext uri="{FF2B5EF4-FFF2-40B4-BE49-F238E27FC236}">
                  <a16:creationId xmlns:a16="http://schemas.microsoft.com/office/drawing/2014/main" id="{D96D5702-41B9-421D-A6B9-8B047C534071}"/>
                </a:ext>
              </a:extLst>
            </p:cNvPr>
            <p:cNvSpPr txBox="1">
              <a:spLocks noChangeArrowheads="1"/>
            </p:cNvSpPr>
            <p:nvPr/>
          </p:nvSpPr>
          <p:spPr bwMode="auto">
            <a:xfrm>
              <a:off x="2448" y="3279"/>
              <a:ext cx="2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a:t>
              </a:r>
            </a:p>
          </p:txBody>
        </p:sp>
        <p:sp>
          <p:nvSpPr>
            <p:cNvPr id="151612" name="Text Box 35">
              <a:extLst>
                <a:ext uri="{FF2B5EF4-FFF2-40B4-BE49-F238E27FC236}">
                  <a16:creationId xmlns:a16="http://schemas.microsoft.com/office/drawing/2014/main" id="{0A307357-CD37-4571-90B0-A72F7FA91EDF}"/>
                </a:ext>
              </a:extLst>
            </p:cNvPr>
            <p:cNvSpPr txBox="1">
              <a:spLocks noChangeArrowheads="1"/>
            </p:cNvSpPr>
            <p:nvPr/>
          </p:nvSpPr>
          <p:spPr bwMode="auto">
            <a:xfrm>
              <a:off x="2352" y="3519"/>
              <a:ext cx="38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24</a:t>
              </a:r>
            </a:p>
          </p:txBody>
        </p:sp>
        <p:sp>
          <p:nvSpPr>
            <p:cNvPr id="151613" name="Text Box 36">
              <a:extLst>
                <a:ext uri="{FF2B5EF4-FFF2-40B4-BE49-F238E27FC236}">
                  <a16:creationId xmlns:a16="http://schemas.microsoft.com/office/drawing/2014/main" id="{090542D1-0FF9-41E8-BF2F-902F312E3146}"/>
                </a:ext>
              </a:extLst>
            </p:cNvPr>
            <p:cNvSpPr txBox="1">
              <a:spLocks noChangeArrowheads="1"/>
            </p:cNvSpPr>
            <p:nvPr/>
          </p:nvSpPr>
          <p:spPr bwMode="auto">
            <a:xfrm>
              <a:off x="2448" y="3759"/>
              <a:ext cx="24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无</a:t>
              </a:r>
            </a:p>
          </p:txBody>
        </p:sp>
        <p:sp>
          <p:nvSpPr>
            <p:cNvPr id="151614" name="Text Box 37">
              <a:extLst>
                <a:ext uri="{FF2B5EF4-FFF2-40B4-BE49-F238E27FC236}">
                  <a16:creationId xmlns:a16="http://schemas.microsoft.com/office/drawing/2014/main" id="{9C1523C9-820E-4FE2-A9C9-523B2768FADC}"/>
                </a:ext>
              </a:extLst>
            </p:cNvPr>
            <p:cNvSpPr txBox="1">
              <a:spLocks noChangeArrowheads="1"/>
            </p:cNvSpPr>
            <p:nvPr/>
          </p:nvSpPr>
          <p:spPr bwMode="auto">
            <a:xfrm>
              <a:off x="3648" y="3039"/>
              <a:ext cx="19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51615" name="Text Box 38">
              <a:extLst>
                <a:ext uri="{FF2B5EF4-FFF2-40B4-BE49-F238E27FC236}">
                  <a16:creationId xmlns:a16="http://schemas.microsoft.com/office/drawing/2014/main" id="{1A4761DC-60CA-4800-B289-22438C4DFFD6}"/>
                </a:ext>
              </a:extLst>
            </p:cNvPr>
            <p:cNvSpPr txBox="1">
              <a:spLocks noChangeArrowheads="1"/>
            </p:cNvSpPr>
            <p:nvPr/>
          </p:nvSpPr>
          <p:spPr bwMode="auto">
            <a:xfrm>
              <a:off x="3648" y="3303"/>
              <a:ext cx="1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sp>
          <p:nvSpPr>
            <p:cNvPr id="151616" name="Text Box 39">
              <a:extLst>
                <a:ext uri="{FF2B5EF4-FFF2-40B4-BE49-F238E27FC236}">
                  <a16:creationId xmlns:a16="http://schemas.microsoft.com/office/drawing/2014/main" id="{000A785E-8BFF-474A-B4F3-58882BA345D8}"/>
                </a:ext>
              </a:extLst>
            </p:cNvPr>
            <p:cNvSpPr txBox="1">
              <a:spLocks noChangeArrowheads="1"/>
            </p:cNvSpPr>
            <p:nvPr/>
          </p:nvSpPr>
          <p:spPr bwMode="auto">
            <a:xfrm>
              <a:off x="3648" y="3495"/>
              <a:ext cx="19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6</a:t>
              </a:r>
            </a:p>
          </p:txBody>
        </p:sp>
        <p:sp>
          <p:nvSpPr>
            <p:cNvPr id="151617" name="Text Box 40">
              <a:extLst>
                <a:ext uri="{FF2B5EF4-FFF2-40B4-BE49-F238E27FC236}">
                  <a16:creationId xmlns:a16="http://schemas.microsoft.com/office/drawing/2014/main" id="{16DB1D3C-61B4-4CD4-BCF8-5CF6861DC41E}"/>
                </a:ext>
              </a:extLst>
            </p:cNvPr>
            <p:cNvSpPr txBox="1">
              <a:spLocks noChangeArrowheads="1"/>
            </p:cNvSpPr>
            <p:nvPr/>
          </p:nvSpPr>
          <p:spPr bwMode="auto">
            <a:xfrm>
              <a:off x="3600" y="3759"/>
              <a:ext cx="24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p>
          </p:txBody>
        </p:sp>
      </p:grpSp>
      <p:grpSp>
        <p:nvGrpSpPr>
          <p:cNvPr id="151556" name="组合 46">
            <a:extLst>
              <a:ext uri="{FF2B5EF4-FFF2-40B4-BE49-F238E27FC236}">
                <a16:creationId xmlns:a16="http://schemas.microsoft.com/office/drawing/2014/main" id="{7B43B030-88E3-454E-8DCA-02FAEA4D59B3}"/>
              </a:ext>
            </a:extLst>
          </p:cNvPr>
          <p:cNvGrpSpPr>
            <a:grpSpLocks/>
          </p:cNvGrpSpPr>
          <p:nvPr/>
        </p:nvGrpSpPr>
        <p:grpSpPr bwMode="auto">
          <a:xfrm>
            <a:off x="6678613" y="2019300"/>
            <a:ext cx="2003425" cy="2266950"/>
            <a:chOff x="5748538" y="2746376"/>
            <a:chExt cx="2003425" cy="2266800"/>
          </a:xfrm>
        </p:grpSpPr>
        <p:grpSp>
          <p:nvGrpSpPr>
            <p:cNvPr id="151558" name="Group 7">
              <a:extLst>
                <a:ext uri="{FF2B5EF4-FFF2-40B4-BE49-F238E27FC236}">
                  <a16:creationId xmlns:a16="http://schemas.microsoft.com/office/drawing/2014/main" id="{48268678-88BB-4EFC-A181-EA92A4AE3EE9}"/>
                </a:ext>
              </a:extLst>
            </p:cNvPr>
            <p:cNvGrpSpPr>
              <a:grpSpLocks/>
            </p:cNvGrpSpPr>
            <p:nvPr/>
          </p:nvGrpSpPr>
          <p:grpSpPr bwMode="auto">
            <a:xfrm>
              <a:off x="5748538" y="2746376"/>
              <a:ext cx="2003425" cy="2243138"/>
              <a:chOff x="658" y="1775"/>
              <a:chExt cx="1262" cy="1413"/>
            </a:xfrm>
          </p:grpSpPr>
          <p:sp>
            <p:nvSpPr>
              <p:cNvPr id="151566" name="Text Box 8">
                <a:extLst>
                  <a:ext uri="{FF2B5EF4-FFF2-40B4-BE49-F238E27FC236}">
                    <a16:creationId xmlns:a16="http://schemas.microsoft.com/office/drawing/2014/main" id="{76423E41-B83A-4477-BFC2-45A8C9C6D7D0}"/>
                  </a:ext>
                </a:extLst>
              </p:cNvPr>
              <p:cNvSpPr txBox="1">
                <a:spLocks noChangeArrowheads="1"/>
              </p:cNvSpPr>
              <p:nvPr/>
            </p:nvSpPr>
            <p:spPr bwMode="auto">
              <a:xfrm>
                <a:off x="942" y="244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６</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67" name="Text Box 9">
                <a:extLst>
                  <a:ext uri="{FF2B5EF4-FFF2-40B4-BE49-F238E27FC236}">
                    <a16:creationId xmlns:a16="http://schemas.microsoft.com/office/drawing/2014/main" id="{E86EBDC4-2C0E-461A-B75C-45EBC6AB23BF}"/>
                  </a:ext>
                </a:extLst>
              </p:cNvPr>
              <p:cNvSpPr txBox="1">
                <a:spLocks noChangeArrowheads="1"/>
              </p:cNvSpPr>
              <p:nvPr/>
            </p:nvSpPr>
            <p:spPr bwMode="auto">
              <a:xfrm>
                <a:off x="1056" y="29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１</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68" name="Text Box 10">
                <a:extLst>
                  <a:ext uri="{FF2B5EF4-FFF2-40B4-BE49-F238E27FC236}">
                    <a16:creationId xmlns:a16="http://schemas.microsoft.com/office/drawing/2014/main" id="{0F9B3680-96AC-4231-822F-756A6B92CC18}"/>
                  </a:ext>
                </a:extLst>
              </p:cNvPr>
              <p:cNvSpPr txBox="1">
                <a:spLocks noChangeArrowheads="1"/>
              </p:cNvSpPr>
              <p:nvPr/>
            </p:nvSpPr>
            <p:spPr bwMode="auto">
              <a:xfrm>
                <a:off x="1344" y="273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３</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69" name="Text Box 11">
                <a:extLst>
                  <a:ext uri="{FF2B5EF4-FFF2-40B4-BE49-F238E27FC236}">
                    <a16:creationId xmlns:a16="http://schemas.microsoft.com/office/drawing/2014/main" id="{52C13612-2FC6-4939-8824-90356E68F0EC}"/>
                  </a:ext>
                </a:extLst>
              </p:cNvPr>
              <p:cNvSpPr txBox="1">
                <a:spLocks noChangeArrowheads="1"/>
              </p:cNvSpPr>
              <p:nvPr/>
            </p:nvSpPr>
            <p:spPr bwMode="auto">
              <a:xfrm>
                <a:off x="936" y="2137"/>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12</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70" name="Text Box 12">
                <a:extLst>
                  <a:ext uri="{FF2B5EF4-FFF2-40B4-BE49-F238E27FC236}">
                    <a16:creationId xmlns:a16="http://schemas.microsoft.com/office/drawing/2014/main" id="{2D49A6F5-4B05-4A5F-89FB-ABC2C4E31DAB}"/>
                  </a:ext>
                </a:extLst>
              </p:cNvPr>
              <p:cNvSpPr txBox="1">
                <a:spLocks noChangeArrowheads="1"/>
              </p:cNvSpPr>
              <p:nvPr/>
            </p:nvSpPr>
            <p:spPr bwMode="auto">
              <a:xfrm>
                <a:off x="658" y="2742"/>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２</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71" name="Text Box 13">
                <a:extLst>
                  <a:ext uri="{FF2B5EF4-FFF2-40B4-BE49-F238E27FC236}">
                    <a16:creationId xmlns:a16="http://schemas.microsoft.com/office/drawing/2014/main" id="{5A0028C9-49FB-44A9-A88E-E18BB6C17B52}"/>
                  </a:ext>
                </a:extLst>
              </p:cNvPr>
              <p:cNvSpPr txBox="1">
                <a:spLocks noChangeArrowheads="1"/>
              </p:cNvSpPr>
              <p:nvPr/>
            </p:nvSpPr>
            <p:spPr bwMode="auto">
              <a:xfrm>
                <a:off x="768"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24</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72" name="Text Box 14">
                <a:extLst>
                  <a:ext uri="{FF2B5EF4-FFF2-40B4-BE49-F238E27FC236}">
                    <a16:creationId xmlns:a16="http://schemas.microsoft.com/office/drawing/2014/main" id="{E4C53FE7-0145-44EF-BD1D-D9599A8732E8}"/>
                  </a:ext>
                </a:extLst>
              </p:cNvPr>
              <p:cNvSpPr txBox="1">
                <a:spLocks noChangeArrowheads="1"/>
              </p:cNvSpPr>
              <p:nvPr/>
            </p:nvSpPr>
            <p:spPr bwMode="auto">
              <a:xfrm>
                <a:off x="1344" y="1775"/>
                <a:ext cx="5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36</a:t>
                </a:r>
                <a:endParaRPr kumimoji="0" lang="zh-CN" altLang="en-US" sz="16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51573" name="Line 15">
                <a:extLst>
                  <a:ext uri="{FF2B5EF4-FFF2-40B4-BE49-F238E27FC236}">
                    <a16:creationId xmlns:a16="http://schemas.microsoft.com/office/drawing/2014/main" id="{8104DB0A-37F1-4C0D-830D-1F8E6FC3502F}"/>
                  </a:ext>
                </a:extLst>
              </p:cNvPr>
              <p:cNvSpPr>
                <a:spLocks noChangeShapeType="1"/>
              </p:cNvSpPr>
              <p:nvPr/>
            </p:nvSpPr>
            <p:spPr bwMode="auto">
              <a:xfrm flipH="1" flipV="1">
                <a:off x="1056"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4" name="Line 16">
                <a:extLst>
                  <a:ext uri="{FF2B5EF4-FFF2-40B4-BE49-F238E27FC236}">
                    <a16:creationId xmlns:a16="http://schemas.microsoft.com/office/drawing/2014/main" id="{52B9D8D2-28E3-4B3C-9E76-E6048DA58AB3}"/>
                  </a:ext>
                </a:extLst>
              </p:cNvPr>
              <p:cNvSpPr>
                <a:spLocks noChangeShapeType="1"/>
              </p:cNvSpPr>
              <p:nvPr/>
            </p:nvSpPr>
            <p:spPr bwMode="auto">
              <a:xfrm flipV="1">
                <a:off x="1392" y="292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5" name="Line 17">
                <a:extLst>
                  <a:ext uri="{FF2B5EF4-FFF2-40B4-BE49-F238E27FC236}">
                    <a16:creationId xmlns:a16="http://schemas.microsoft.com/office/drawing/2014/main" id="{707F8F09-AB12-4E36-9F35-B0BC71A078C8}"/>
                  </a:ext>
                </a:extLst>
              </p:cNvPr>
              <p:cNvSpPr>
                <a:spLocks noChangeShapeType="1"/>
              </p:cNvSpPr>
              <p:nvPr/>
            </p:nvSpPr>
            <p:spPr bwMode="auto">
              <a:xfrm flipH="1">
                <a:off x="1056" y="2640"/>
                <a:ext cx="288"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6" name="Line 18">
                <a:extLst>
                  <a:ext uri="{FF2B5EF4-FFF2-40B4-BE49-F238E27FC236}">
                    <a16:creationId xmlns:a16="http://schemas.microsoft.com/office/drawing/2014/main" id="{B26C13CE-E830-40D3-BE0F-60FBAD486C4B}"/>
                  </a:ext>
                </a:extLst>
              </p:cNvPr>
              <p:cNvSpPr>
                <a:spLocks noChangeShapeType="1"/>
              </p:cNvSpPr>
              <p:nvPr/>
            </p:nvSpPr>
            <p:spPr bwMode="auto">
              <a:xfrm>
                <a:off x="1344" y="2304"/>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7" name="Line 19">
                <a:extLst>
                  <a:ext uri="{FF2B5EF4-FFF2-40B4-BE49-F238E27FC236}">
                    <a16:creationId xmlns:a16="http://schemas.microsoft.com/office/drawing/2014/main" id="{1AB3E414-4FBD-4DE5-978C-638682C06689}"/>
                  </a:ext>
                </a:extLst>
              </p:cNvPr>
              <p:cNvSpPr>
                <a:spLocks noChangeShapeType="1"/>
              </p:cNvSpPr>
              <p:nvPr/>
            </p:nvSpPr>
            <p:spPr bwMode="auto">
              <a:xfrm flipH="1">
                <a:off x="1056" y="2641"/>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8" name="Line 20">
                <a:extLst>
                  <a:ext uri="{FF2B5EF4-FFF2-40B4-BE49-F238E27FC236}">
                    <a16:creationId xmlns:a16="http://schemas.microsoft.com/office/drawing/2014/main" id="{85D976FF-75C1-4262-9952-8C432C79FBD2}"/>
                  </a:ext>
                </a:extLst>
              </p:cNvPr>
              <p:cNvSpPr>
                <a:spLocks noChangeShapeType="1"/>
              </p:cNvSpPr>
              <p:nvPr/>
            </p:nvSpPr>
            <p:spPr bwMode="auto">
              <a:xfrm>
                <a:off x="1344" y="2640"/>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79" name="Line 21">
                <a:extLst>
                  <a:ext uri="{FF2B5EF4-FFF2-40B4-BE49-F238E27FC236}">
                    <a16:creationId xmlns:a16="http://schemas.microsoft.com/office/drawing/2014/main" id="{018F01BC-1A56-453D-8E1F-B4D39106D2B7}"/>
                  </a:ext>
                </a:extLst>
              </p:cNvPr>
              <p:cNvSpPr>
                <a:spLocks noChangeShapeType="1"/>
              </p:cNvSpPr>
              <p:nvPr/>
            </p:nvSpPr>
            <p:spPr bwMode="auto">
              <a:xfrm>
                <a:off x="1056"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151580" name="Line 22">
                <a:extLst>
                  <a:ext uri="{FF2B5EF4-FFF2-40B4-BE49-F238E27FC236}">
                    <a16:creationId xmlns:a16="http://schemas.microsoft.com/office/drawing/2014/main" id="{E04618AA-0ED1-4E1E-BCB1-AF516DDA3FB4}"/>
                  </a:ext>
                </a:extLst>
              </p:cNvPr>
              <p:cNvSpPr>
                <a:spLocks noChangeShapeType="1"/>
              </p:cNvSpPr>
              <p:nvPr/>
            </p:nvSpPr>
            <p:spPr bwMode="auto">
              <a:xfrm flipH="1">
                <a:off x="1344"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endParaRPr>
              </a:p>
            </p:txBody>
          </p:sp>
        </p:grpSp>
        <p:sp>
          <p:nvSpPr>
            <p:cNvPr id="151559" name="椭圆 48">
              <a:extLst>
                <a:ext uri="{FF2B5EF4-FFF2-40B4-BE49-F238E27FC236}">
                  <a16:creationId xmlns:a16="http://schemas.microsoft.com/office/drawing/2014/main" id="{AF7D447C-6B46-45AC-B548-96837375B02A}"/>
                </a:ext>
              </a:extLst>
            </p:cNvPr>
            <p:cNvSpPr>
              <a:spLocks noChangeArrowheads="1"/>
            </p:cNvSpPr>
            <p:nvPr/>
          </p:nvSpPr>
          <p:spPr bwMode="auto">
            <a:xfrm>
              <a:off x="6800056" y="3509964"/>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0" name="椭圆 49">
              <a:extLst>
                <a:ext uri="{FF2B5EF4-FFF2-40B4-BE49-F238E27FC236}">
                  <a16:creationId xmlns:a16="http://schemas.microsoft.com/office/drawing/2014/main" id="{4E29C0B1-3681-4DBE-A1E7-47507EB9630C}"/>
                </a:ext>
              </a:extLst>
            </p:cNvPr>
            <p:cNvSpPr>
              <a:spLocks noChangeArrowheads="1"/>
            </p:cNvSpPr>
            <p:nvPr/>
          </p:nvSpPr>
          <p:spPr bwMode="auto">
            <a:xfrm>
              <a:off x="6300192" y="299276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1" name="椭圆 50">
              <a:extLst>
                <a:ext uri="{FF2B5EF4-FFF2-40B4-BE49-F238E27FC236}">
                  <a16:creationId xmlns:a16="http://schemas.microsoft.com/office/drawing/2014/main" id="{73EC8EE5-45B5-414B-8FEF-9D32313A3D92}"/>
                </a:ext>
              </a:extLst>
            </p:cNvPr>
            <p:cNvSpPr>
              <a:spLocks noChangeArrowheads="1"/>
            </p:cNvSpPr>
            <p:nvPr/>
          </p:nvSpPr>
          <p:spPr bwMode="auto">
            <a:xfrm>
              <a:off x="7232104" y="299695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2" name="椭圆 51">
              <a:extLst>
                <a:ext uri="{FF2B5EF4-FFF2-40B4-BE49-F238E27FC236}">
                  <a16:creationId xmlns:a16="http://schemas.microsoft.com/office/drawing/2014/main" id="{87C80F82-4370-47DE-AC4E-2A66C7DE0DDC}"/>
                </a:ext>
              </a:extLst>
            </p:cNvPr>
            <p:cNvSpPr>
              <a:spLocks noChangeArrowheads="1"/>
            </p:cNvSpPr>
            <p:nvPr/>
          </p:nvSpPr>
          <p:spPr bwMode="auto">
            <a:xfrm>
              <a:off x="6804248" y="4077072"/>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3" name="椭圆 52">
              <a:extLst>
                <a:ext uri="{FF2B5EF4-FFF2-40B4-BE49-F238E27FC236}">
                  <a16:creationId xmlns:a16="http://schemas.microsoft.com/office/drawing/2014/main" id="{E9E3C69E-976F-405E-A2A4-AC47CC7DE04A}"/>
                </a:ext>
              </a:extLst>
            </p:cNvPr>
            <p:cNvSpPr>
              <a:spLocks noChangeArrowheads="1"/>
            </p:cNvSpPr>
            <p:nvPr/>
          </p:nvSpPr>
          <p:spPr bwMode="auto">
            <a:xfrm>
              <a:off x="6800056" y="4936976"/>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4" name="椭圆 53">
              <a:extLst>
                <a:ext uri="{FF2B5EF4-FFF2-40B4-BE49-F238E27FC236}">
                  <a16:creationId xmlns:a16="http://schemas.microsoft.com/office/drawing/2014/main" id="{1D829FB8-6BBD-4F8E-BA1E-6CDD73AB2825}"/>
                </a:ext>
              </a:extLst>
            </p:cNvPr>
            <p:cNvSpPr>
              <a:spLocks noChangeArrowheads="1"/>
            </p:cNvSpPr>
            <p:nvPr/>
          </p:nvSpPr>
          <p:spPr bwMode="auto">
            <a:xfrm>
              <a:off x="7232104" y="4504928"/>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65" name="椭圆 54">
              <a:extLst>
                <a:ext uri="{FF2B5EF4-FFF2-40B4-BE49-F238E27FC236}">
                  <a16:creationId xmlns:a16="http://schemas.microsoft.com/office/drawing/2014/main" id="{E192A5CF-93D4-4E9F-8D1F-7B4A7B052CEE}"/>
                </a:ext>
              </a:extLst>
            </p:cNvPr>
            <p:cNvSpPr>
              <a:spLocks noChangeArrowheads="1"/>
            </p:cNvSpPr>
            <p:nvPr/>
          </p:nvSpPr>
          <p:spPr bwMode="auto">
            <a:xfrm>
              <a:off x="6368008" y="4509120"/>
              <a:ext cx="76200" cy="76200"/>
            </a:xfrm>
            <a:prstGeom prst="ellipse">
              <a:avLst/>
            </a:prstGeom>
            <a:solidFill>
              <a:schemeClr val="tx1"/>
            </a:solidFill>
            <a:ln w="9525">
              <a:solidFill>
                <a:schemeClr val="tx1"/>
              </a:solidFill>
              <a:round/>
              <a:headEnd/>
              <a:tailEnd/>
            </a:ln>
          </p:spPr>
          <p:txBody>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5" name="Text Box 57">
            <a:extLst>
              <a:ext uri="{FF2B5EF4-FFF2-40B4-BE49-F238E27FC236}">
                <a16:creationId xmlns:a16="http://schemas.microsoft.com/office/drawing/2014/main" id="{C48B6173-80E8-4102-934A-A27759A2D4C9}"/>
              </a:ext>
            </a:extLst>
          </p:cNvPr>
          <p:cNvSpPr txBox="1">
            <a:spLocks noChangeArrowheads="1"/>
          </p:cNvSpPr>
          <p:nvPr/>
        </p:nvSpPr>
        <p:spPr bwMode="auto">
          <a:xfrm>
            <a:off x="628650" y="1116013"/>
            <a:ext cx="5837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1pPr>
            <a:lvl2pPr marL="742950" indent="-28575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2pPr>
            <a:lvl3pPr marL="11430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3pPr>
            <a:lvl4pPr marL="16002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4pPr>
            <a:lvl5pPr marL="2057400" indent="-228600">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3200">
                <a:solidFill>
                  <a:srgbClr val="FF0000"/>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举例，给定（</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C,≤</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）的</a:t>
            </a: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Hasse</a:t>
            </a:r>
            <a:r>
              <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图如图所示</a:t>
            </a:r>
            <a:r>
              <a:rPr kumimoji="0" lang="zh-CN" altLang="zh-CN" sz="24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sym typeface="Symbol" panose="05050102010706020507" pitchFamily="18" charset="2"/>
              </a:rPr>
              <a:t>：</a:t>
            </a:r>
            <a:endPar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fill="hold"/>
                                        <p:tgtEl>
                                          <p:spTgt spid="65"/>
                                        </p:tgtEl>
                                        <p:attrNameLst>
                                          <p:attrName>ppt_x</p:attrName>
                                        </p:attrNameLst>
                                      </p:cBhvr>
                                      <p:tavLst>
                                        <p:tav tm="0">
                                          <p:val>
                                            <p:strVal val="0-#ppt_w/2"/>
                                          </p:val>
                                        </p:tav>
                                        <p:tav tm="100000">
                                          <p:val>
                                            <p:strVal val="#ppt_x"/>
                                          </p:val>
                                        </p:tav>
                                      </p:tavLst>
                                    </p:anim>
                                    <p:anim calcmode="lin" valueType="num">
                                      <p:cBhvr additive="base">
                                        <p:cTn id="14"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日期占位符 3">
            <a:extLst>
              <a:ext uri="{FF2B5EF4-FFF2-40B4-BE49-F238E27FC236}">
                <a16:creationId xmlns:a16="http://schemas.microsoft.com/office/drawing/2014/main" id="{08826487-2644-4690-B6BD-DA558D81367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19C733B-8537-4160-BA5F-E3A15FE459C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2579" name="Rectangle 186">
            <a:extLst>
              <a:ext uri="{FF2B5EF4-FFF2-40B4-BE49-F238E27FC236}">
                <a16:creationId xmlns:a16="http://schemas.microsoft.com/office/drawing/2014/main" id="{386F15BB-6883-403C-AB18-1E6AC7CFEA01}"/>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2580" name="Text Box 2">
            <a:extLst>
              <a:ext uri="{FF2B5EF4-FFF2-40B4-BE49-F238E27FC236}">
                <a16:creationId xmlns:a16="http://schemas.microsoft.com/office/drawing/2014/main" id="{B4D7C270-3923-4B9B-AEE3-99A6A2C92138}"/>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概念理解要点</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2581" name="Picture 6">
            <a:extLst>
              <a:ext uri="{FF2B5EF4-FFF2-40B4-BE49-F238E27FC236}">
                <a16:creationId xmlns:a16="http://schemas.microsoft.com/office/drawing/2014/main" id="{5AE493CE-5AB5-44D4-B60D-55342BF2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06FF8927-1E9F-476A-AE7E-C66899DAA8A2}"/>
              </a:ext>
            </a:extLst>
          </p:cNvPr>
          <p:cNvSpPr>
            <a:spLocks noRot="1" noChangeAspect="1" noMove="1" noResize="1" noEditPoints="1" noAdjustHandles="1" noChangeArrowheads="1" noChangeShapeType="1" noTextEdit="1"/>
          </p:cNvSpPr>
          <p:nvPr/>
        </p:nvSpPr>
        <p:spPr>
          <a:xfrm>
            <a:off x="684213" y="2060848"/>
            <a:ext cx="8212837" cy="3745513"/>
          </a:xfrm>
          <a:prstGeom prst="rect">
            <a:avLst/>
          </a:prstGeom>
          <a:blipFill>
            <a:blip r:embed="rId4"/>
            <a:stretch>
              <a:fillRect l="-1114" t="-651" r="-1188" b="-2117"/>
            </a:stretch>
          </a:blipFill>
        </p:spPr>
        <p:txBody>
          <a:bodyPr/>
          <a:lstStyle/>
          <a:p>
            <a:pPr>
              <a:defRPr/>
            </a:pPr>
            <a:r>
              <a:rPr lang="zh-CN" altLang="en-US">
                <a:noFill/>
              </a:rPr>
              <a:t> </a:t>
            </a:r>
          </a:p>
        </p:txBody>
      </p:sp>
    </p:spTree>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日期占位符 3">
            <a:extLst>
              <a:ext uri="{FF2B5EF4-FFF2-40B4-BE49-F238E27FC236}">
                <a16:creationId xmlns:a16="http://schemas.microsoft.com/office/drawing/2014/main" id="{C4C62FF9-FC67-44A1-AB7E-61D21AF0D21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C7E586B-0435-4D2E-9966-5F36DE319C8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3603" name="Rectangle 186">
            <a:extLst>
              <a:ext uri="{FF2B5EF4-FFF2-40B4-BE49-F238E27FC236}">
                <a16:creationId xmlns:a16="http://schemas.microsoft.com/office/drawing/2014/main" id="{7395B468-0553-4A58-AD39-87DCF627B130}"/>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3604" name="Text Box 2">
            <a:extLst>
              <a:ext uri="{FF2B5EF4-FFF2-40B4-BE49-F238E27FC236}">
                <a16:creationId xmlns:a16="http://schemas.microsoft.com/office/drawing/2014/main" id="{D4D814B0-9014-4972-8305-314BB8AA9FBE}"/>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3605" name="Picture 6">
            <a:extLst>
              <a:ext uri="{FF2B5EF4-FFF2-40B4-BE49-F238E27FC236}">
                <a16:creationId xmlns:a16="http://schemas.microsoft.com/office/drawing/2014/main" id="{C5CF5D5C-AE9B-41E0-8CBF-15619D510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8" descr="QQ截图20151103164333">
            <a:extLst>
              <a:ext uri="{FF2B5EF4-FFF2-40B4-BE49-F238E27FC236}">
                <a16:creationId xmlns:a16="http://schemas.microsoft.com/office/drawing/2014/main" id="{CB8E7DD8-FE2E-4954-967B-D30F61CEA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033588"/>
            <a:ext cx="806450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a:extLst>
              <a:ext uri="{FF2B5EF4-FFF2-40B4-BE49-F238E27FC236}">
                <a16:creationId xmlns:a16="http://schemas.microsoft.com/office/drawing/2014/main" id="{1855E87B-DB0F-4352-8057-D3C02861EAB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E1F3772-060E-4628-A3E8-81C33A4F999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30723" name="Text Box 2">
            <a:extLst>
              <a:ext uri="{FF2B5EF4-FFF2-40B4-BE49-F238E27FC236}">
                <a16:creationId xmlns:a16="http://schemas.microsoft.com/office/drawing/2014/main" id="{1F16A2A0-5BF4-490A-861A-54A5145AA991}"/>
              </a:ext>
            </a:extLst>
          </p:cNvPr>
          <p:cNvSpPr txBox="1">
            <a:spLocks noChangeArrowheads="1"/>
          </p:cNvSpPr>
          <p:nvPr/>
        </p:nvSpPr>
        <p:spPr bwMode="auto">
          <a:xfrm>
            <a:off x="1258888" y="87630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30724" name="Picture 6">
            <a:extLst>
              <a:ext uri="{FF2B5EF4-FFF2-40B4-BE49-F238E27FC236}">
                <a16:creationId xmlns:a16="http://schemas.microsoft.com/office/drawing/2014/main" id="{B99F6F34-2C68-4D9F-A078-4C2E0B054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147A8979-D96D-4419-88E9-23706D7BDE56}"/>
              </a:ext>
            </a:extLst>
          </p:cNvPr>
          <p:cNvSpPr txBox="1">
            <a:spLocks noRot="1" noChangeAspect="1" noMove="1" noResize="1" noEditPoints="1" noAdjustHandles="1" noChangeArrowheads="1" noChangeShapeType="1" noTextEdit="1"/>
          </p:cNvSpPr>
          <p:nvPr/>
        </p:nvSpPr>
        <p:spPr>
          <a:xfrm>
            <a:off x="323528" y="2347726"/>
            <a:ext cx="8619304" cy="3222998"/>
          </a:xfrm>
          <a:prstGeom prst="rect">
            <a:avLst/>
          </a:prstGeom>
          <a:blipFill>
            <a:blip r:embed="rId4"/>
            <a:stretch>
              <a:fillRect l="-1414" b="-4348"/>
            </a:stretch>
          </a:blipFill>
        </p:spPr>
        <p:txBody>
          <a:bodyPr/>
          <a:lstStyle/>
          <a:p>
            <a:pPr>
              <a:defRPr/>
            </a:pPr>
            <a:r>
              <a:rPr lang="zh-CN" altLang="en-US">
                <a:noFill/>
              </a:rPr>
              <a:t> </a:t>
            </a:r>
          </a:p>
        </p:txBody>
      </p:sp>
    </p:spTree>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日期占位符 3">
            <a:extLst>
              <a:ext uri="{FF2B5EF4-FFF2-40B4-BE49-F238E27FC236}">
                <a16:creationId xmlns:a16="http://schemas.microsoft.com/office/drawing/2014/main" id="{CA52799E-1FCB-4692-9E92-29AFA9912257}"/>
              </a:ext>
            </a:extLst>
          </p:cNvPr>
          <p:cNvSpPr txBox="1">
            <a:spLocks noGrp="1" noChangeArrowheads="1"/>
          </p:cNvSpPr>
          <p:nvPr/>
        </p:nvSpPr>
        <p:spPr bwMode="auto">
          <a:xfrm>
            <a:off x="827088"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2A1721C-8A3A-451E-A698-8363DA67AAF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4627" name="Rectangle 186">
            <a:extLst>
              <a:ext uri="{FF2B5EF4-FFF2-40B4-BE49-F238E27FC236}">
                <a16:creationId xmlns:a16="http://schemas.microsoft.com/office/drawing/2014/main" id="{39107616-D1AC-455E-8A07-BF3A1610E44C}"/>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4628" name="Text Box 2">
            <a:extLst>
              <a:ext uri="{FF2B5EF4-FFF2-40B4-BE49-F238E27FC236}">
                <a16:creationId xmlns:a16="http://schemas.microsoft.com/office/drawing/2014/main" id="{16FF7A4A-35AE-4121-AFEE-7FA63EBA0189}"/>
              </a:ext>
            </a:extLst>
          </p:cNvPr>
          <p:cNvSpPr txBox="1">
            <a:spLocks noChangeArrowheads="1"/>
          </p:cNvSpPr>
          <p:nvPr/>
        </p:nvSpPr>
        <p:spPr bwMode="auto">
          <a:xfrm>
            <a:off x="1258888" y="6207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4629" name="Picture 6">
            <a:extLst>
              <a:ext uri="{FF2B5EF4-FFF2-40B4-BE49-F238E27FC236}">
                <a16:creationId xmlns:a16="http://schemas.microsoft.com/office/drawing/2014/main" id="{187E18DB-AB3E-4641-BAD5-07C695E6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0" name="Picture 9" descr="QQ截图20151103164905">
            <a:extLst>
              <a:ext uri="{FF2B5EF4-FFF2-40B4-BE49-F238E27FC236}">
                <a16:creationId xmlns:a16="http://schemas.microsoft.com/office/drawing/2014/main" id="{3DEBFAB5-1525-4B7C-B615-D79B8BA3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2006600"/>
            <a:ext cx="817245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3">
            <a:extLst>
              <a:ext uri="{FF2B5EF4-FFF2-40B4-BE49-F238E27FC236}">
                <a16:creationId xmlns:a16="http://schemas.microsoft.com/office/drawing/2014/main" id="{ACF426AA-5B34-462B-B7B7-A96DAEEB850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A50F66C-AD83-4332-A64C-36A82E8BC45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5651" name="Rectangle 186">
            <a:extLst>
              <a:ext uri="{FF2B5EF4-FFF2-40B4-BE49-F238E27FC236}">
                <a16:creationId xmlns:a16="http://schemas.microsoft.com/office/drawing/2014/main" id="{E3387580-4D25-4E1F-B776-A3B402DC6C5B}"/>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5652" name="Text Box 2">
            <a:extLst>
              <a:ext uri="{FF2B5EF4-FFF2-40B4-BE49-F238E27FC236}">
                <a16:creationId xmlns:a16="http://schemas.microsoft.com/office/drawing/2014/main" id="{5F305141-1CA2-423D-9B4D-B5148B6DE6D0}"/>
              </a:ext>
            </a:extLst>
          </p:cNvPr>
          <p:cNvSpPr txBox="1">
            <a:spLocks noChangeArrowheads="1"/>
          </p:cNvSpPr>
          <p:nvPr/>
        </p:nvSpPr>
        <p:spPr bwMode="auto">
          <a:xfrm>
            <a:off x="1258888" y="6207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5653" name="Picture 6">
            <a:extLst>
              <a:ext uri="{FF2B5EF4-FFF2-40B4-BE49-F238E27FC236}">
                <a16:creationId xmlns:a16="http://schemas.microsoft.com/office/drawing/2014/main" id="{2E2E8000-AC27-4EEB-9D99-0543E121B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4" name="Picture 10" descr="QQ截图20151103165509">
            <a:extLst>
              <a:ext uri="{FF2B5EF4-FFF2-40B4-BE49-F238E27FC236}">
                <a16:creationId xmlns:a16="http://schemas.microsoft.com/office/drawing/2014/main" id="{FE9EFEA2-8476-4675-9F6A-7585CDE6D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844675"/>
            <a:ext cx="79930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日期占位符 3">
            <a:extLst>
              <a:ext uri="{FF2B5EF4-FFF2-40B4-BE49-F238E27FC236}">
                <a16:creationId xmlns:a16="http://schemas.microsoft.com/office/drawing/2014/main" id="{7E2DDC22-9DE6-4FDE-BA74-C849456F67B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6E218A2-5839-4061-BCAC-51957FB830E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6675" name="Rectangle 186">
            <a:extLst>
              <a:ext uri="{FF2B5EF4-FFF2-40B4-BE49-F238E27FC236}">
                <a16:creationId xmlns:a16="http://schemas.microsoft.com/office/drawing/2014/main" id="{D61A667B-7448-421B-83E9-F68ED4AAF473}"/>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6676" name="Text Box 2">
            <a:extLst>
              <a:ext uri="{FF2B5EF4-FFF2-40B4-BE49-F238E27FC236}">
                <a16:creationId xmlns:a16="http://schemas.microsoft.com/office/drawing/2014/main" id="{EF1C9E12-1972-48DD-8F0C-40CC256E41C6}"/>
              </a:ext>
            </a:extLst>
          </p:cNvPr>
          <p:cNvSpPr txBox="1">
            <a:spLocks noChangeArrowheads="1"/>
          </p:cNvSpPr>
          <p:nvPr/>
        </p:nvSpPr>
        <p:spPr bwMode="auto">
          <a:xfrm>
            <a:off x="1258888" y="6207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6677" name="Picture 6">
            <a:extLst>
              <a:ext uri="{FF2B5EF4-FFF2-40B4-BE49-F238E27FC236}">
                <a16:creationId xmlns:a16="http://schemas.microsoft.com/office/drawing/2014/main" id="{7FDBD6D1-FC6B-4A89-B9D8-B68E779B0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9" descr="无标题36">
            <a:extLst>
              <a:ext uri="{FF2B5EF4-FFF2-40B4-BE49-F238E27FC236}">
                <a16:creationId xmlns:a16="http://schemas.microsoft.com/office/drawing/2014/main" id="{CB422B09-6496-4B58-A063-1B74FE441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799306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日期占位符 3">
            <a:extLst>
              <a:ext uri="{FF2B5EF4-FFF2-40B4-BE49-F238E27FC236}">
                <a16:creationId xmlns:a16="http://schemas.microsoft.com/office/drawing/2014/main" id="{139B55E9-9BA5-42DE-93AE-A9A9CE1E2973}"/>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AF1DA57-C577-45AB-84AC-2ED6692F5A3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7699" name="Rectangle 186">
            <a:extLst>
              <a:ext uri="{FF2B5EF4-FFF2-40B4-BE49-F238E27FC236}">
                <a16:creationId xmlns:a16="http://schemas.microsoft.com/office/drawing/2014/main" id="{1C329907-7D83-4C22-B127-4A6AA3DC8568}"/>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7700" name="Text Box 2">
            <a:extLst>
              <a:ext uri="{FF2B5EF4-FFF2-40B4-BE49-F238E27FC236}">
                <a16:creationId xmlns:a16="http://schemas.microsoft.com/office/drawing/2014/main" id="{AC85E1BC-EE79-40DB-9842-C51CC67C865B}"/>
              </a:ext>
            </a:extLst>
          </p:cNvPr>
          <p:cNvSpPr txBox="1">
            <a:spLocks noChangeArrowheads="1"/>
          </p:cNvSpPr>
          <p:nvPr/>
        </p:nvSpPr>
        <p:spPr bwMode="auto">
          <a:xfrm>
            <a:off x="1258888" y="858838"/>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7701" name="Picture 6">
            <a:extLst>
              <a:ext uri="{FF2B5EF4-FFF2-40B4-BE49-F238E27FC236}">
                <a16:creationId xmlns:a16="http://schemas.microsoft.com/office/drawing/2014/main" id="{97D1F0EE-F7A8-4092-85B8-18B8EB96E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2" name="Picture 9" descr="无标题37">
            <a:extLst>
              <a:ext uri="{FF2B5EF4-FFF2-40B4-BE49-F238E27FC236}">
                <a16:creationId xmlns:a16="http://schemas.microsoft.com/office/drawing/2014/main" id="{03C258AD-2069-48BC-B624-D87AF402D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386013"/>
            <a:ext cx="79565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日期占位符 3">
            <a:extLst>
              <a:ext uri="{FF2B5EF4-FFF2-40B4-BE49-F238E27FC236}">
                <a16:creationId xmlns:a16="http://schemas.microsoft.com/office/drawing/2014/main" id="{02D28E0A-BE5B-4E11-ACD6-09ABF28CF3C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E371390-5EB8-42C5-ADE7-FE9C02EB90F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8723" name="Rectangle 186">
            <a:extLst>
              <a:ext uri="{FF2B5EF4-FFF2-40B4-BE49-F238E27FC236}">
                <a16:creationId xmlns:a16="http://schemas.microsoft.com/office/drawing/2014/main" id="{E80CE1B1-047C-4362-90E7-E59CE3519DC6}"/>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8724" name="Text Box 2">
            <a:extLst>
              <a:ext uri="{FF2B5EF4-FFF2-40B4-BE49-F238E27FC236}">
                <a16:creationId xmlns:a16="http://schemas.microsoft.com/office/drawing/2014/main" id="{F444CBB9-733F-4A27-A730-A6138584B77A}"/>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特殊元的性质</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8725" name="Picture 6">
            <a:extLst>
              <a:ext uri="{FF2B5EF4-FFF2-40B4-BE49-F238E27FC236}">
                <a16:creationId xmlns:a16="http://schemas.microsoft.com/office/drawing/2014/main" id="{D43D08F4-1B27-4D9B-AD50-3282C0978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49E56C1-0748-4F52-A935-58FFBDD01632}"/>
              </a:ext>
            </a:extLst>
          </p:cNvPr>
          <p:cNvSpPr>
            <a:spLocks noRot="1" noChangeAspect="1" noMove="1" noResize="1" noEditPoints="1" noAdjustHandles="1" noChangeArrowheads="1" noChangeShapeType="1" noTextEdit="1"/>
          </p:cNvSpPr>
          <p:nvPr/>
        </p:nvSpPr>
        <p:spPr>
          <a:xfrm>
            <a:off x="184150" y="2124044"/>
            <a:ext cx="8712968" cy="3676263"/>
          </a:xfrm>
          <a:prstGeom prst="rect">
            <a:avLst/>
          </a:prstGeom>
          <a:blipFill>
            <a:blip r:embed="rId4"/>
            <a:stretch>
              <a:fillRect b="-2985"/>
            </a:stretch>
          </a:blipFill>
        </p:spPr>
        <p:txBody>
          <a:bodyPr/>
          <a:lstStyle/>
          <a:p>
            <a:pPr>
              <a:defRPr/>
            </a:pPr>
            <a:r>
              <a:rPr lang="zh-CN" altLang="en-US">
                <a:noFill/>
              </a:rPr>
              <a:t> </a:t>
            </a:r>
          </a:p>
        </p:txBody>
      </p:sp>
    </p:spTree>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日期占位符 3">
            <a:extLst>
              <a:ext uri="{FF2B5EF4-FFF2-40B4-BE49-F238E27FC236}">
                <a16:creationId xmlns:a16="http://schemas.microsoft.com/office/drawing/2014/main" id="{B88AFDC8-955A-4395-933B-E10C78A73DF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879E859-4B27-4779-B227-885FCAE95BD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59747" name="Rectangle 186">
            <a:extLst>
              <a:ext uri="{FF2B5EF4-FFF2-40B4-BE49-F238E27FC236}">
                <a16:creationId xmlns:a16="http://schemas.microsoft.com/office/drawing/2014/main" id="{E7B3F6F5-71A3-4171-9283-84F3B9EBC75D}"/>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59748" name="Text Box 2">
            <a:extLst>
              <a:ext uri="{FF2B5EF4-FFF2-40B4-BE49-F238E27FC236}">
                <a16:creationId xmlns:a16="http://schemas.microsoft.com/office/drawing/2014/main" id="{08A62DE3-421C-4C01-B60B-9FC9A7F1D8D5}"/>
              </a:ext>
            </a:extLst>
          </p:cNvPr>
          <p:cNvSpPr txBox="1">
            <a:spLocks noChangeArrowheads="1"/>
          </p:cNvSpPr>
          <p:nvPr/>
        </p:nvSpPr>
        <p:spPr bwMode="auto">
          <a:xfrm>
            <a:off x="1258888" y="858838"/>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59749" name="Picture 6">
            <a:extLst>
              <a:ext uri="{FF2B5EF4-FFF2-40B4-BE49-F238E27FC236}">
                <a16:creationId xmlns:a16="http://schemas.microsoft.com/office/drawing/2014/main" id="{369C89FB-E56F-473B-B079-D1D140FA0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FA34F7A-F38F-4429-B518-3CE4F10CCB36}"/>
              </a:ext>
            </a:extLst>
          </p:cNvPr>
          <p:cNvSpPr>
            <a:spLocks noRot="1" noChangeAspect="1" noMove="1" noResize="1" noEditPoints="1" noAdjustHandles="1" noChangeArrowheads="1" noChangeShapeType="1" noTextEdit="1"/>
          </p:cNvSpPr>
          <p:nvPr/>
        </p:nvSpPr>
        <p:spPr>
          <a:xfrm>
            <a:off x="323528" y="2204864"/>
            <a:ext cx="8697246" cy="3934475"/>
          </a:xfrm>
          <a:prstGeom prst="rect">
            <a:avLst/>
          </a:prstGeom>
          <a:blipFill>
            <a:blip r:embed="rId4"/>
            <a:stretch>
              <a:fillRect l="-1051" t="-155" r="-701" b="-2326"/>
            </a:stretch>
          </a:blipFill>
        </p:spPr>
        <p:txBody>
          <a:bodyPr/>
          <a:lstStyle/>
          <a:p>
            <a:pPr>
              <a:defRPr/>
            </a:pPr>
            <a:r>
              <a:rPr lang="zh-CN" altLang="en-US">
                <a:noFill/>
              </a:rPr>
              <a:t> </a:t>
            </a:r>
          </a:p>
        </p:txBody>
      </p:sp>
    </p:spTree>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日期占位符 3">
            <a:extLst>
              <a:ext uri="{FF2B5EF4-FFF2-40B4-BE49-F238E27FC236}">
                <a16:creationId xmlns:a16="http://schemas.microsoft.com/office/drawing/2014/main" id="{6500157E-E15A-4096-9B3C-F3850CFC16E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931BBF9-A08C-4D93-A121-BCB379C27AA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0771" name="Rectangle 186">
            <a:extLst>
              <a:ext uri="{FF2B5EF4-FFF2-40B4-BE49-F238E27FC236}">
                <a16:creationId xmlns:a16="http://schemas.microsoft.com/office/drawing/2014/main" id="{2CBEB020-85E7-4268-B8BB-184E99B23F65}"/>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60772" name="Text Box 2">
            <a:extLst>
              <a:ext uri="{FF2B5EF4-FFF2-40B4-BE49-F238E27FC236}">
                <a16:creationId xmlns:a16="http://schemas.microsoft.com/office/drawing/2014/main" id="{472E694C-7391-42C7-85D7-964FC905A93D}"/>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总 结</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0773" name="Picture 6">
            <a:extLst>
              <a:ext uri="{FF2B5EF4-FFF2-40B4-BE49-F238E27FC236}">
                <a16:creationId xmlns:a16="http://schemas.microsoft.com/office/drawing/2014/main" id="{1173EAA6-02DA-48A6-8480-D6C5DEC1F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4" name="图片 7">
            <a:extLst>
              <a:ext uri="{FF2B5EF4-FFF2-40B4-BE49-F238E27FC236}">
                <a16:creationId xmlns:a16="http://schemas.microsoft.com/office/drawing/2014/main" id="{8FB21589-E761-4CEC-A448-A86AA0DF9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16113"/>
            <a:ext cx="8031162"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a:extLst>
              <a:ext uri="{FF2B5EF4-FFF2-40B4-BE49-F238E27FC236}">
                <a16:creationId xmlns:a16="http://schemas.microsoft.com/office/drawing/2014/main" id="{C8B47999-42B7-4A3B-B92F-CE3BE0D6CE13}"/>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10ED5AB-9FE8-4B3C-9934-4618A788C1F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1795" name="Rectangle 186">
            <a:extLst>
              <a:ext uri="{FF2B5EF4-FFF2-40B4-BE49-F238E27FC236}">
                <a16:creationId xmlns:a16="http://schemas.microsoft.com/office/drawing/2014/main" id="{E96AAA95-81CC-419B-A9EE-C0618CB5D022}"/>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61796" name="Text Box 2">
            <a:extLst>
              <a:ext uri="{FF2B5EF4-FFF2-40B4-BE49-F238E27FC236}">
                <a16:creationId xmlns:a16="http://schemas.microsoft.com/office/drawing/2014/main" id="{8419A44C-6383-4FFC-B740-832F5425D0BD}"/>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1797" name="Picture 6">
            <a:extLst>
              <a:ext uri="{FF2B5EF4-FFF2-40B4-BE49-F238E27FC236}">
                <a16:creationId xmlns:a16="http://schemas.microsoft.com/office/drawing/2014/main" id="{20193D67-F1FE-48C4-9201-B3B2AE7D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A4A2A24-98DE-4E43-ACEE-08C4B964E161}"/>
              </a:ext>
            </a:extLst>
          </p:cNvPr>
          <p:cNvSpPr>
            <a:spLocks noRot="1" noChangeAspect="1" noMove="1" noResize="1" noEditPoints="1" noAdjustHandles="1" noChangeArrowheads="1" noChangeShapeType="1" noTextEdit="1"/>
          </p:cNvSpPr>
          <p:nvPr/>
        </p:nvSpPr>
        <p:spPr>
          <a:xfrm>
            <a:off x="467544" y="1844824"/>
            <a:ext cx="8136904" cy="1898853"/>
          </a:xfrm>
          <a:prstGeom prst="rect">
            <a:avLst/>
          </a:prstGeom>
          <a:blipFill>
            <a:blip r:embed="rId4"/>
            <a:stretch>
              <a:fillRect l="-1199" t="-1286" r="-1199" b="-5145"/>
            </a:stretch>
          </a:blipFill>
        </p:spPr>
        <p:txBody>
          <a:bodyPr/>
          <a:lstStyle/>
          <a:p>
            <a:pPr>
              <a:defRPr/>
            </a:pPr>
            <a:r>
              <a:rPr lang="zh-CN" altLang="en-US">
                <a:noFill/>
              </a:rPr>
              <a:t> </a:t>
            </a:r>
          </a:p>
        </p:txBody>
      </p:sp>
      <p:pic>
        <p:nvPicPr>
          <p:cNvPr id="161799" name="图片 3">
            <a:extLst>
              <a:ext uri="{FF2B5EF4-FFF2-40B4-BE49-F238E27FC236}">
                <a16:creationId xmlns:a16="http://schemas.microsoft.com/office/drawing/2014/main" id="{0C8A45B0-F8A4-4244-BEF6-1E7AEBCBA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789363"/>
            <a:ext cx="4176713"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日期占位符 3">
            <a:extLst>
              <a:ext uri="{FF2B5EF4-FFF2-40B4-BE49-F238E27FC236}">
                <a16:creationId xmlns:a16="http://schemas.microsoft.com/office/drawing/2014/main" id="{5102C5A1-1636-499A-A5E7-FE86A7FEF53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01D4CCF-6965-487A-BECC-1CAD310FBD3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2819" name="Rectangle 186">
            <a:extLst>
              <a:ext uri="{FF2B5EF4-FFF2-40B4-BE49-F238E27FC236}">
                <a16:creationId xmlns:a16="http://schemas.microsoft.com/office/drawing/2014/main" id="{62AEACD1-7DF3-4064-A621-C9496B9DE928}"/>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62820" name="Text Box 2">
            <a:extLst>
              <a:ext uri="{FF2B5EF4-FFF2-40B4-BE49-F238E27FC236}">
                <a16:creationId xmlns:a16="http://schemas.microsoft.com/office/drawing/2014/main" id="{E7619A00-025D-4C9E-82D0-FA0E8D63C712}"/>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2821" name="Picture 6">
            <a:extLst>
              <a:ext uri="{FF2B5EF4-FFF2-40B4-BE49-F238E27FC236}">
                <a16:creationId xmlns:a16="http://schemas.microsoft.com/office/drawing/2014/main" id="{986B7A86-669A-4D6B-AE7A-D33DA413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27BEA0C-0ED4-457C-9048-E146D83E4359}"/>
              </a:ext>
            </a:extLst>
          </p:cNvPr>
          <p:cNvSpPr>
            <a:spLocks noRot="1" noChangeAspect="1" noMove="1" noResize="1" noEditPoints="1" noAdjustHandles="1" noChangeArrowheads="1" noChangeShapeType="1" noTextEdit="1"/>
          </p:cNvSpPr>
          <p:nvPr/>
        </p:nvSpPr>
        <p:spPr>
          <a:xfrm>
            <a:off x="251520" y="1963877"/>
            <a:ext cx="8712968" cy="1889043"/>
          </a:xfrm>
          <a:prstGeom prst="rect">
            <a:avLst/>
          </a:prstGeom>
          <a:blipFill>
            <a:blip r:embed="rId4"/>
            <a:stretch>
              <a:fillRect l="-1049" t="-1290" r="-1049" b="-5484"/>
            </a:stretch>
          </a:blipFill>
        </p:spPr>
        <p:txBody>
          <a:bodyPr/>
          <a:lstStyle/>
          <a:p>
            <a:pPr>
              <a:defRPr/>
            </a:pPr>
            <a:r>
              <a:rPr lang="zh-CN" altLang="en-US">
                <a:noFill/>
              </a:rPr>
              <a:t> </a:t>
            </a:r>
          </a:p>
        </p:txBody>
      </p:sp>
      <p:pic>
        <p:nvPicPr>
          <p:cNvPr id="162823" name="图片 4">
            <a:extLst>
              <a:ext uri="{FF2B5EF4-FFF2-40B4-BE49-F238E27FC236}">
                <a16:creationId xmlns:a16="http://schemas.microsoft.com/office/drawing/2014/main" id="{118E6A64-B8E1-4B25-B3C1-A45BEBD8B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4076700"/>
            <a:ext cx="905827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日期占位符 3">
            <a:extLst>
              <a:ext uri="{FF2B5EF4-FFF2-40B4-BE49-F238E27FC236}">
                <a16:creationId xmlns:a16="http://schemas.microsoft.com/office/drawing/2014/main" id="{1395F9AD-A6F8-4C32-9AA2-7EA4027299E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023DE9A-9EBC-4199-BF80-1142833ECA8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3843" name="Rectangle 186">
            <a:extLst>
              <a:ext uri="{FF2B5EF4-FFF2-40B4-BE49-F238E27FC236}">
                <a16:creationId xmlns:a16="http://schemas.microsoft.com/office/drawing/2014/main" id="{DAFFE496-B478-4C5C-93F4-28BEC1C37F6B}"/>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63844" name="Text Box 2">
            <a:extLst>
              <a:ext uri="{FF2B5EF4-FFF2-40B4-BE49-F238E27FC236}">
                <a16:creationId xmlns:a16="http://schemas.microsoft.com/office/drawing/2014/main" id="{ED4B63E9-FE8F-426C-A94E-8C0EC201B1B2}"/>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3845" name="Picture 6">
            <a:extLst>
              <a:ext uri="{FF2B5EF4-FFF2-40B4-BE49-F238E27FC236}">
                <a16:creationId xmlns:a16="http://schemas.microsoft.com/office/drawing/2014/main" id="{709A8026-19B8-4EA7-95B8-0F8DCD505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5357FB7-7213-4B1D-9CA7-3D4895781AC6}"/>
              </a:ext>
            </a:extLst>
          </p:cNvPr>
          <p:cNvSpPr>
            <a:spLocks noRot="1" noChangeAspect="1" noMove="1" noResize="1" noEditPoints="1" noAdjustHandles="1" noChangeArrowheads="1" noChangeShapeType="1" noTextEdit="1"/>
          </p:cNvSpPr>
          <p:nvPr/>
        </p:nvSpPr>
        <p:spPr>
          <a:xfrm>
            <a:off x="224089" y="2040602"/>
            <a:ext cx="8767259" cy="3907095"/>
          </a:xfrm>
          <a:prstGeom prst="rect">
            <a:avLst/>
          </a:prstGeom>
          <a:blipFill>
            <a:blip r:embed="rId4"/>
            <a:stretch>
              <a:fillRect l="-1113" r="-1043" b="-2028"/>
            </a:stretch>
          </a:blipFill>
        </p:spPr>
        <p:txBody>
          <a:bodyPr/>
          <a:lstStyle/>
          <a:p>
            <a:pPr>
              <a:defRPr/>
            </a:pPr>
            <a:r>
              <a:rPr lang="zh-CN" altLang="en-US">
                <a:noFill/>
              </a:rPr>
              <a:t> </a:t>
            </a:r>
          </a:p>
        </p:txBody>
      </p:sp>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a:extLst>
              <a:ext uri="{FF2B5EF4-FFF2-40B4-BE49-F238E27FC236}">
                <a16:creationId xmlns:a16="http://schemas.microsoft.com/office/drawing/2014/main" id="{6136E42A-A4FC-43A8-B90C-8DCFF15DB83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3C0E71D-2CAB-4E0D-B5E4-9D7CEEF8A10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33795" name="Text Box 2">
            <a:extLst>
              <a:ext uri="{FF2B5EF4-FFF2-40B4-BE49-F238E27FC236}">
                <a16:creationId xmlns:a16="http://schemas.microsoft.com/office/drawing/2014/main" id="{4DC8B873-B244-48D7-9588-06B9A2956CE0}"/>
              </a:ext>
            </a:extLst>
          </p:cNvPr>
          <p:cNvSpPr txBox="1">
            <a:spLocks noChangeArrowheads="1"/>
          </p:cNvSpPr>
          <p:nvPr/>
        </p:nvSpPr>
        <p:spPr bwMode="auto">
          <a:xfrm>
            <a:off x="1258888" y="87630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33796" name="Picture 6">
            <a:extLst>
              <a:ext uri="{FF2B5EF4-FFF2-40B4-BE49-F238E27FC236}">
                <a16:creationId xmlns:a16="http://schemas.microsoft.com/office/drawing/2014/main" id="{BB3ABDE1-3336-4CD8-B4D7-BB0853948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AB566C4-F875-4341-A542-CF49DF814D86}"/>
              </a:ext>
            </a:extLst>
          </p:cNvPr>
          <p:cNvSpPr txBox="1">
            <a:spLocks noRot="1" noChangeAspect="1" noMove="1" noResize="1" noEditPoints="1" noAdjustHandles="1" noChangeArrowheads="1" noChangeShapeType="1" noTextEdit="1"/>
          </p:cNvSpPr>
          <p:nvPr/>
        </p:nvSpPr>
        <p:spPr>
          <a:xfrm>
            <a:off x="323528" y="2276872"/>
            <a:ext cx="8568952" cy="3139321"/>
          </a:xfrm>
          <a:prstGeom prst="rect">
            <a:avLst/>
          </a:prstGeom>
          <a:blipFill>
            <a:blip r:embed="rId4"/>
            <a:stretch>
              <a:fillRect l="-1422" r="-1422" b="-1556"/>
            </a:stretch>
          </a:blipFill>
        </p:spPr>
        <p:txBody>
          <a:bodyPr/>
          <a:lstStyle/>
          <a:p>
            <a:pPr>
              <a:defRPr/>
            </a:pPr>
            <a:r>
              <a:rPr lang="zh-CN" altLang="en-US">
                <a:noFill/>
              </a:rPr>
              <a:t> </a:t>
            </a:r>
          </a:p>
        </p:txBody>
      </p:sp>
    </p:spTree>
  </p:cSld>
  <p:clrMapOvr>
    <a:masterClrMapping/>
  </p:clrMapOvr>
  <p:transition spd="med">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日期占位符 3">
            <a:extLst>
              <a:ext uri="{FF2B5EF4-FFF2-40B4-BE49-F238E27FC236}">
                <a16:creationId xmlns:a16="http://schemas.microsoft.com/office/drawing/2014/main" id="{D4C3B670-F042-4D84-AEA5-9D90EA8EBE8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9CCC3A1-3905-4469-A395-AFF552CD950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4867" name="Rectangle 186">
            <a:extLst>
              <a:ext uri="{FF2B5EF4-FFF2-40B4-BE49-F238E27FC236}">
                <a16:creationId xmlns:a16="http://schemas.microsoft.com/office/drawing/2014/main" id="{0326D42C-6B36-4771-8C7B-74A5F8CCDA5A}"/>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164868" name="Text Box 2">
            <a:extLst>
              <a:ext uri="{FF2B5EF4-FFF2-40B4-BE49-F238E27FC236}">
                <a16:creationId xmlns:a16="http://schemas.microsoft.com/office/drawing/2014/main" id="{C1DD72BE-7253-4CCE-93CC-098BE765AD47}"/>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4869" name="Picture 6">
            <a:extLst>
              <a:ext uri="{FF2B5EF4-FFF2-40B4-BE49-F238E27FC236}">
                <a16:creationId xmlns:a16="http://schemas.microsoft.com/office/drawing/2014/main" id="{E51902B8-6180-47EC-8ABD-E118C3E7A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06F21EF-17B9-44F9-A8EF-8AED69C233A9}"/>
              </a:ext>
            </a:extLst>
          </p:cNvPr>
          <p:cNvSpPr>
            <a:spLocks noRot="1" noChangeAspect="1" noMove="1" noResize="1" noEditPoints="1" noAdjustHandles="1" noChangeArrowheads="1" noChangeShapeType="1" noTextEdit="1"/>
          </p:cNvSpPr>
          <p:nvPr/>
        </p:nvSpPr>
        <p:spPr>
          <a:xfrm>
            <a:off x="200351" y="1772816"/>
            <a:ext cx="8620121" cy="461665"/>
          </a:xfrm>
          <a:prstGeom prst="rect">
            <a:avLst/>
          </a:prstGeom>
          <a:blipFill>
            <a:blip r:embed="rId4"/>
            <a:stretch>
              <a:fillRect t="-15789" r="-4597" b="-30263"/>
            </a:stretch>
          </a:blipFill>
        </p:spPr>
        <p:txBody>
          <a:bodyPr/>
          <a:lstStyle/>
          <a:p>
            <a:pPr>
              <a:defRPr/>
            </a:pPr>
            <a:r>
              <a:rPr lang="zh-CN" altLang="en-US">
                <a:noFill/>
              </a:rPr>
              <a:t> </a:t>
            </a:r>
          </a:p>
        </p:txBody>
      </p:sp>
      <p:pic>
        <p:nvPicPr>
          <p:cNvPr id="164871" name="图片 2">
            <a:extLst>
              <a:ext uri="{FF2B5EF4-FFF2-40B4-BE49-F238E27FC236}">
                <a16:creationId xmlns:a16="http://schemas.microsoft.com/office/drawing/2014/main" id="{DDB7F3CE-31A8-49EF-BD84-A44D211E7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276475"/>
            <a:ext cx="48768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72" name="图片 3">
            <a:extLst>
              <a:ext uri="{FF2B5EF4-FFF2-40B4-BE49-F238E27FC236}">
                <a16:creationId xmlns:a16="http://schemas.microsoft.com/office/drawing/2014/main" id="{CBB66FC5-0C16-4117-A0B7-A5704B3B91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88" y="4398963"/>
            <a:ext cx="8556625"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日期占位符 3">
            <a:extLst>
              <a:ext uri="{FF2B5EF4-FFF2-40B4-BE49-F238E27FC236}">
                <a16:creationId xmlns:a16="http://schemas.microsoft.com/office/drawing/2014/main" id="{8D85DA95-360B-4505-9B60-C6DF649F1CA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E1438CE-8CFB-4652-A7A3-944ECA6BAC62}"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65891" name="页脚占位符 4">
            <a:extLst>
              <a:ext uri="{FF2B5EF4-FFF2-40B4-BE49-F238E27FC236}">
                <a16:creationId xmlns:a16="http://schemas.microsoft.com/office/drawing/2014/main" id="{139B30E1-83DC-4FF8-BD2C-80E81B50F8F8}"/>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65892" name="灯片编号占位符 5">
            <a:extLst>
              <a:ext uri="{FF2B5EF4-FFF2-40B4-BE49-F238E27FC236}">
                <a16:creationId xmlns:a16="http://schemas.microsoft.com/office/drawing/2014/main" id="{01B81EE4-D36C-4DDF-9665-5D7B7BFACD6E}"/>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E307A399-D683-40A1-9347-D18E3D9437C5}"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151</a:t>
            </a:fld>
            <a:endParaRPr lang="en-US" altLang="zh-CN" sz="1400" b="1">
              <a:latin typeface="Times New Roman" panose="02020603050405020304" pitchFamily="18" charset="0"/>
              <a:ea typeface="宋体" panose="02010600030101010101" pitchFamily="2" charset="-122"/>
            </a:endParaRPr>
          </a:p>
        </p:txBody>
      </p:sp>
      <p:sp>
        <p:nvSpPr>
          <p:cNvPr id="165893" name="Text Box 2">
            <a:extLst>
              <a:ext uri="{FF2B5EF4-FFF2-40B4-BE49-F238E27FC236}">
                <a16:creationId xmlns:a16="http://schemas.microsoft.com/office/drawing/2014/main" id="{84C4B517-8C4F-40A1-8199-FA6D029319AC}"/>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偏序关系与元素比较</a:t>
            </a:r>
          </a:p>
        </p:txBody>
      </p:sp>
      <p:pic>
        <p:nvPicPr>
          <p:cNvPr id="165894" name="Picture 7">
            <a:extLst>
              <a:ext uri="{FF2B5EF4-FFF2-40B4-BE49-F238E27FC236}">
                <a16:creationId xmlns:a16="http://schemas.microsoft.com/office/drawing/2014/main" id="{8B3419FC-3AC2-4A91-8F3E-5F5283B46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5" name="Rectangle 3">
            <a:extLst>
              <a:ext uri="{FF2B5EF4-FFF2-40B4-BE49-F238E27FC236}">
                <a16:creationId xmlns:a16="http://schemas.microsoft.com/office/drawing/2014/main" id="{465A58A2-BB74-4190-87B3-BE5A8FA29788}"/>
              </a:ext>
            </a:extLst>
          </p:cNvPr>
          <p:cNvSpPr txBox="1">
            <a:spLocks noChangeArrowheads="1"/>
          </p:cNvSpPr>
          <p:nvPr/>
        </p:nvSpPr>
        <p:spPr bwMode="auto">
          <a:xfrm>
            <a:off x="2484438" y="2636838"/>
            <a:ext cx="46085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lnSpc>
                <a:spcPct val="155000"/>
              </a:lnSpc>
              <a:buFont typeface="Wingdings" panose="05000000000000000000" pitchFamily="2" charset="2"/>
              <a:buChar char="4"/>
            </a:pP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偏序关系与哈斯图</a:t>
            </a:r>
          </a:p>
          <a:p>
            <a:pPr eaLnBrk="1" hangingPunct="1">
              <a:lnSpc>
                <a:spcPct val="155000"/>
              </a:lnSpc>
              <a:buFont typeface="Wingdings" panose="05000000000000000000" pitchFamily="2" charset="2"/>
              <a:buChar char="4"/>
            </a:pPr>
            <a:r>
              <a:rPr lang="zh-CN" altLang="en-US" sz="3200" b="1">
                <a:latin typeface="黑体" panose="02010609060101010101" pitchFamily="49" charset="-122"/>
                <a:ea typeface="黑体" panose="02010609060101010101" pitchFamily="49" charset="-122"/>
              </a:rPr>
              <a:t> 偏序集合的特殊元素</a:t>
            </a:r>
          </a:p>
          <a:p>
            <a:pPr eaLnBrk="1" hangingPunct="1">
              <a:lnSpc>
                <a:spcPct val="155000"/>
              </a:lnSpc>
              <a:buFont typeface="Wingdings" panose="05000000000000000000" pitchFamily="2" charset="2"/>
              <a:buChar char="J"/>
            </a:pPr>
            <a:r>
              <a:rPr lang="zh-CN" altLang="en-US" sz="3200" b="1">
                <a:solidFill>
                  <a:srgbClr val="0000FF"/>
                </a:solidFill>
                <a:latin typeface="黑体" panose="02010609060101010101" pitchFamily="49" charset="-122"/>
                <a:ea typeface="黑体" panose="02010609060101010101" pitchFamily="49" charset="-122"/>
              </a:rPr>
              <a:t> 全序关系与良序关系</a:t>
            </a:r>
          </a:p>
        </p:txBody>
      </p:sp>
    </p:spTree>
  </p:cSld>
  <p:clrMapOvr>
    <a:masterClrMapping/>
  </p:clrMapOvr>
  <p:transition spd="med">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日期占位符 3">
            <a:extLst>
              <a:ext uri="{FF2B5EF4-FFF2-40B4-BE49-F238E27FC236}">
                <a16:creationId xmlns:a16="http://schemas.microsoft.com/office/drawing/2014/main" id="{B215243F-D55A-486B-91C6-5E6DB4E7962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24CA57E-38ED-4635-94A6-3B41A6625DC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6915" name="Text Box 2">
            <a:extLst>
              <a:ext uri="{FF2B5EF4-FFF2-40B4-BE49-F238E27FC236}">
                <a16:creationId xmlns:a16="http://schemas.microsoft.com/office/drawing/2014/main" id="{747D1974-B650-41FD-9BB2-EBE067FB3250}"/>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全序关系的概念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6916" name="Picture 6">
            <a:extLst>
              <a:ext uri="{FF2B5EF4-FFF2-40B4-BE49-F238E27FC236}">
                <a16:creationId xmlns:a16="http://schemas.microsoft.com/office/drawing/2014/main" id="{5BFA5766-CA2B-4AA9-87C6-6FC33D43E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D87A45E-4B33-4672-8927-6AABBA42D0DD}"/>
              </a:ext>
            </a:extLst>
          </p:cNvPr>
          <p:cNvSpPr>
            <a:spLocks noRot="1" noChangeAspect="1" noMove="1" noResize="1" noEditPoints="1" noAdjustHandles="1" noChangeArrowheads="1" noChangeShapeType="1" noTextEdit="1"/>
          </p:cNvSpPr>
          <p:nvPr/>
        </p:nvSpPr>
        <p:spPr>
          <a:xfrm>
            <a:off x="683568" y="1949062"/>
            <a:ext cx="7413256" cy="4183838"/>
          </a:xfrm>
          <a:prstGeom prst="rect">
            <a:avLst/>
          </a:prstGeom>
          <a:blipFill>
            <a:blip r:embed="rId4"/>
            <a:stretch>
              <a:fillRect l="-1234" t="-583" r="-3043" b="-2332"/>
            </a:stretch>
          </a:blipFill>
        </p:spPr>
        <p:txBody>
          <a:bodyPr/>
          <a:lstStyle/>
          <a:p>
            <a:pPr>
              <a:defRPr/>
            </a:pPr>
            <a:r>
              <a:rPr lang="zh-CN" altLang="en-US">
                <a:noFill/>
              </a:rPr>
              <a:t> </a:t>
            </a:r>
          </a:p>
        </p:txBody>
      </p:sp>
    </p:spTree>
  </p:cSld>
  <p:clrMapOvr>
    <a:masterClrMapping/>
  </p:clrMapOvr>
  <p:transition spd="med">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日期占位符 3">
            <a:extLst>
              <a:ext uri="{FF2B5EF4-FFF2-40B4-BE49-F238E27FC236}">
                <a16:creationId xmlns:a16="http://schemas.microsoft.com/office/drawing/2014/main" id="{F32FB69A-DC8C-4E72-B6E1-6E7610B767C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34F063B-AF23-4A9B-941F-C311A57E7A8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7939" name="Text Box 2">
            <a:extLst>
              <a:ext uri="{FF2B5EF4-FFF2-40B4-BE49-F238E27FC236}">
                <a16:creationId xmlns:a16="http://schemas.microsoft.com/office/drawing/2014/main" id="{9D9FAC13-F75D-4E4A-9FC8-151BC75B4FFD}"/>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全序关系的概念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7940" name="Picture 6">
            <a:extLst>
              <a:ext uri="{FF2B5EF4-FFF2-40B4-BE49-F238E27FC236}">
                <a16:creationId xmlns:a16="http://schemas.microsoft.com/office/drawing/2014/main" id="{49F7AFE3-A51C-4381-BAAE-496B224E0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130430D-DF6E-4CA3-90F2-55323F4239E4}"/>
              </a:ext>
            </a:extLst>
          </p:cNvPr>
          <p:cNvSpPr>
            <a:spLocks noRot="1" noChangeAspect="1" noMove="1" noResize="1" noEditPoints="1" noAdjustHandles="1" noChangeArrowheads="1" noChangeShapeType="1" noTextEdit="1"/>
          </p:cNvSpPr>
          <p:nvPr/>
        </p:nvSpPr>
        <p:spPr>
          <a:xfrm>
            <a:off x="751665" y="2363672"/>
            <a:ext cx="7640669" cy="2245102"/>
          </a:xfrm>
          <a:prstGeom prst="rect">
            <a:avLst/>
          </a:prstGeom>
          <a:blipFill>
            <a:blip r:embed="rId4"/>
            <a:stretch>
              <a:fillRect l="-1196" r="-1196" b="-4348"/>
            </a:stretch>
          </a:blipFill>
        </p:spPr>
        <p:txBody>
          <a:bodyPr/>
          <a:lstStyle/>
          <a:p>
            <a:pPr>
              <a:defRPr/>
            </a:pPr>
            <a:r>
              <a:rPr lang="zh-CN" altLang="en-US">
                <a:noFill/>
              </a:rPr>
              <a:t> </a:t>
            </a:r>
          </a:p>
        </p:txBody>
      </p:sp>
      <p:sp>
        <p:nvSpPr>
          <p:cNvPr id="167942" name="矩形 2">
            <a:extLst>
              <a:ext uri="{FF2B5EF4-FFF2-40B4-BE49-F238E27FC236}">
                <a16:creationId xmlns:a16="http://schemas.microsoft.com/office/drawing/2014/main" id="{7318CE9F-06E6-41E6-8366-F363A2579106}"/>
              </a:ext>
            </a:extLst>
          </p:cNvPr>
          <p:cNvSpPr>
            <a:spLocks noChangeArrowheads="1"/>
          </p:cNvSpPr>
          <p:nvPr/>
        </p:nvSpPr>
        <p:spPr bwMode="auto">
          <a:xfrm>
            <a:off x="1362075" y="5024438"/>
            <a:ext cx="6769100" cy="638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lnSpc>
                <a:spcPct val="150000"/>
              </a:lnSpc>
              <a:spcBef>
                <a:spcPct val="0"/>
              </a:spcBef>
              <a:buFontTx/>
              <a:buNone/>
            </a:pPr>
            <a:r>
              <a:rPr lang="zh-CN" altLang="zh-CN" sz="2800" b="1">
                <a:solidFill>
                  <a:srgbClr val="0000FF"/>
                </a:solidFill>
                <a:latin typeface="黑体" panose="02010609060101010101" pitchFamily="49" charset="-122"/>
                <a:ea typeface="宋体" panose="02010600030101010101" pitchFamily="2" charset="-122"/>
              </a:rPr>
              <a:t>全序关系必定是偏序关系，</a:t>
            </a:r>
            <a:r>
              <a:rPr lang="zh-CN" altLang="en-US" sz="2800" b="1">
                <a:solidFill>
                  <a:srgbClr val="0000FF"/>
                </a:solidFill>
                <a:latin typeface="黑体" panose="02010609060101010101" pitchFamily="49" charset="-122"/>
                <a:ea typeface="宋体" panose="02010600030101010101" pitchFamily="2" charset="-122"/>
              </a:rPr>
              <a:t>反之不然</a:t>
            </a:r>
            <a:r>
              <a:rPr lang="zh-CN" altLang="zh-CN" sz="2800" b="1">
                <a:solidFill>
                  <a:srgbClr val="0000FF"/>
                </a:solidFill>
                <a:latin typeface="黑体" panose="02010609060101010101" pitchFamily="49" charset="-122"/>
                <a:ea typeface="宋体" panose="02010600030101010101" pitchFamily="2" charset="-122"/>
              </a:rPr>
              <a:t>。</a:t>
            </a:r>
            <a:endParaRPr lang="zh-CN" altLang="zh-CN" sz="2800" b="1">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日期占位符 3">
            <a:extLst>
              <a:ext uri="{FF2B5EF4-FFF2-40B4-BE49-F238E27FC236}">
                <a16:creationId xmlns:a16="http://schemas.microsoft.com/office/drawing/2014/main" id="{7D82F7B6-7216-41D7-8A89-3BE13F13FC75}"/>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CE06F6C-FD20-4B89-AEBD-5E376CE3EA4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8963" name="Text Box 2">
            <a:extLst>
              <a:ext uri="{FF2B5EF4-FFF2-40B4-BE49-F238E27FC236}">
                <a16:creationId xmlns:a16="http://schemas.microsoft.com/office/drawing/2014/main" id="{75B18D72-1E68-4039-9339-74B61D4EE1A1}"/>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8964" name="Picture 6">
            <a:extLst>
              <a:ext uri="{FF2B5EF4-FFF2-40B4-BE49-F238E27FC236}">
                <a16:creationId xmlns:a16="http://schemas.microsoft.com/office/drawing/2014/main" id="{E22BB12D-FDA7-4C46-A5FA-E54003F7B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23022A4-20E3-4136-9396-94F07244A55B}"/>
              </a:ext>
            </a:extLst>
          </p:cNvPr>
          <p:cNvSpPr>
            <a:spLocks noRot="1" noChangeAspect="1" noMove="1" noResize="1" noEditPoints="1" noAdjustHandles="1" noChangeArrowheads="1" noChangeShapeType="1" noTextEdit="1"/>
          </p:cNvSpPr>
          <p:nvPr/>
        </p:nvSpPr>
        <p:spPr>
          <a:xfrm>
            <a:off x="611560" y="2050127"/>
            <a:ext cx="7920880" cy="3907095"/>
          </a:xfrm>
          <a:prstGeom prst="rect">
            <a:avLst/>
          </a:prstGeom>
          <a:blipFill>
            <a:blip r:embed="rId4"/>
            <a:stretch>
              <a:fillRect l="-1154" r="-4923" b="-2028"/>
            </a:stretch>
          </a:blipFill>
        </p:spPr>
        <p:txBody>
          <a:bodyPr/>
          <a:lstStyle/>
          <a:p>
            <a:pPr>
              <a:defRPr/>
            </a:pPr>
            <a:r>
              <a:rPr lang="zh-CN" altLang="en-US">
                <a:noFill/>
              </a:rPr>
              <a:t> </a:t>
            </a:r>
          </a:p>
        </p:txBody>
      </p:sp>
    </p:spTree>
  </p:cSld>
  <p:clrMapOvr>
    <a:masterClrMapping/>
  </p:clrMapOvr>
  <p:transition spd="med">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日期占位符 3">
            <a:extLst>
              <a:ext uri="{FF2B5EF4-FFF2-40B4-BE49-F238E27FC236}">
                <a16:creationId xmlns:a16="http://schemas.microsoft.com/office/drawing/2014/main" id="{D8F9CF04-10E6-42EA-B4F6-695C537234DD}"/>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E569AA4-038A-413C-8E62-BE73DA479D6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69987" name="Text Box 2">
            <a:extLst>
              <a:ext uri="{FF2B5EF4-FFF2-40B4-BE49-F238E27FC236}">
                <a16:creationId xmlns:a16="http://schemas.microsoft.com/office/drawing/2014/main" id="{5890B38C-D87C-429D-B3E9-4A83534B8022}"/>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69988" name="Picture 6">
            <a:extLst>
              <a:ext uri="{FF2B5EF4-FFF2-40B4-BE49-F238E27FC236}">
                <a16:creationId xmlns:a16="http://schemas.microsoft.com/office/drawing/2014/main" id="{823DE640-1F91-4D2E-BA5D-53F338F7E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455FBBF-1D14-4B72-BFA9-AE151FA282D8}"/>
              </a:ext>
            </a:extLst>
          </p:cNvPr>
          <p:cNvSpPr>
            <a:spLocks noRot="1" noChangeAspect="1" noMove="1" noResize="1" noEditPoints="1" noAdjustHandles="1" noChangeArrowheads="1" noChangeShapeType="1" noTextEdit="1"/>
          </p:cNvSpPr>
          <p:nvPr/>
        </p:nvSpPr>
        <p:spPr>
          <a:xfrm>
            <a:off x="286481" y="1916832"/>
            <a:ext cx="8605999" cy="1569660"/>
          </a:xfrm>
          <a:prstGeom prst="rect">
            <a:avLst/>
          </a:prstGeom>
          <a:blipFill>
            <a:blip r:embed="rId4"/>
            <a:stretch>
              <a:fillRect l="-1133" t="-4651" r="-1062" b="-8140"/>
            </a:stretch>
          </a:blipFill>
        </p:spPr>
        <p:txBody>
          <a:bodyPr/>
          <a:lstStyle/>
          <a:p>
            <a:pPr>
              <a:defRPr/>
            </a:pPr>
            <a:r>
              <a:rPr lang="zh-CN" altLang="en-US">
                <a:noFill/>
              </a:rPr>
              <a:t> </a:t>
            </a:r>
          </a:p>
        </p:txBody>
      </p:sp>
      <p:pic>
        <p:nvPicPr>
          <p:cNvPr id="169990" name="图片 3">
            <a:extLst>
              <a:ext uri="{FF2B5EF4-FFF2-40B4-BE49-F238E27FC236}">
                <a16:creationId xmlns:a16="http://schemas.microsoft.com/office/drawing/2014/main" id="{47C074DD-E6FF-4DF1-A0ED-B90684E89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573463"/>
            <a:ext cx="66929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日期占位符 3">
            <a:extLst>
              <a:ext uri="{FF2B5EF4-FFF2-40B4-BE49-F238E27FC236}">
                <a16:creationId xmlns:a16="http://schemas.microsoft.com/office/drawing/2014/main" id="{EC1998E0-C783-4827-A296-8031353616A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FA16319-9C85-41BC-AF43-F9208FDE9C2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1011" name="Rectangle 186">
            <a:extLst>
              <a:ext uri="{FF2B5EF4-FFF2-40B4-BE49-F238E27FC236}">
                <a16:creationId xmlns:a16="http://schemas.microsoft.com/office/drawing/2014/main" id="{895952EE-D833-4742-BA6D-DBDBCC2E557C}"/>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71012" name="Picture 6">
            <a:extLst>
              <a:ext uri="{FF2B5EF4-FFF2-40B4-BE49-F238E27FC236}">
                <a16:creationId xmlns:a16="http://schemas.microsoft.com/office/drawing/2014/main" id="{9A19CF90-07EB-4257-ADE1-E7133FF99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Text Box 2">
            <a:extLst>
              <a:ext uri="{FF2B5EF4-FFF2-40B4-BE49-F238E27FC236}">
                <a16:creationId xmlns:a16="http://schemas.microsoft.com/office/drawing/2014/main" id="{2586A8A2-CB50-4BCA-A6C8-49904BC60A6C}"/>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反链的概念</a:t>
            </a:r>
            <a:endParaRPr lang="en-US" altLang="zh-CN" sz="5400" b="1">
              <a:solidFill>
                <a:schemeClr val="bg1"/>
              </a:solidFill>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FE672307-6E70-4E46-835C-340085C4C15C}"/>
              </a:ext>
            </a:extLst>
          </p:cNvPr>
          <p:cNvSpPr>
            <a:spLocks noRot="1" noChangeAspect="1" noMove="1" noResize="1" noEditPoints="1" noAdjustHandles="1" noChangeArrowheads="1" noChangeShapeType="1" noTextEdit="1"/>
          </p:cNvSpPr>
          <p:nvPr/>
        </p:nvSpPr>
        <p:spPr>
          <a:xfrm>
            <a:off x="323528" y="1916832"/>
            <a:ext cx="8640960" cy="2308324"/>
          </a:xfrm>
          <a:prstGeom prst="rect">
            <a:avLst/>
          </a:prstGeom>
          <a:blipFill>
            <a:blip r:embed="rId4"/>
            <a:stretch>
              <a:fillRect l="-1058" t="-3166" r="-1058" b="-3958"/>
            </a:stretch>
          </a:blipFill>
        </p:spPr>
        <p:txBody>
          <a:bodyPr/>
          <a:lstStyle/>
          <a:p>
            <a:pPr>
              <a:defRPr/>
            </a:pPr>
            <a:r>
              <a:rPr lang="zh-CN" altLang="en-US">
                <a:noFill/>
              </a:rPr>
              <a:t> </a:t>
            </a:r>
          </a:p>
        </p:txBody>
      </p:sp>
      <p:sp>
        <p:nvSpPr>
          <p:cNvPr id="5" name="矩形 4">
            <a:extLst>
              <a:ext uri="{FF2B5EF4-FFF2-40B4-BE49-F238E27FC236}">
                <a16:creationId xmlns:a16="http://schemas.microsoft.com/office/drawing/2014/main" id="{AF5AB3F0-30F2-4E15-A916-E528025BECE6}"/>
              </a:ext>
            </a:extLst>
          </p:cNvPr>
          <p:cNvSpPr>
            <a:spLocks noRot="1" noChangeAspect="1" noMove="1" noResize="1" noEditPoints="1" noAdjustHandles="1" noChangeArrowheads="1" noChangeShapeType="1" noTextEdit="1"/>
          </p:cNvSpPr>
          <p:nvPr/>
        </p:nvSpPr>
        <p:spPr>
          <a:xfrm>
            <a:off x="557596" y="4458304"/>
            <a:ext cx="8049659" cy="1691104"/>
          </a:xfrm>
          <a:prstGeom prst="rect">
            <a:avLst/>
          </a:prstGeom>
          <a:blipFill>
            <a:blip r:embed="rId5"/>
            <a:stretch>
              <a:fillRect l="-1136" r="-1136" b="-7554"/>
            </a:stretch>
          </a:blipFill>
        </p:spPr>
        <p:txBody>
          <a:bodyPr/>
          <a:lstStyle/>
          <a:p>
            <a:pPr>
              <a:defRPr/>
            </a:pPr>
            <a:r>
              <a:rPr lang="zh-CN" altLang="en-US">
                <a:noFill/>
              </a:rPr>
              <a:t> </a:t>
            </a:r>
          </a:p>
        </p:txBody>
      </p:sp>
    </p:spTree>
  </p:cSld>
  <p:clrMapOvr>
    <a:masterClrMapping/>
  </p:clrMapOvr>
  <p:transition spd="med">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日期占位符 3">
            <a:extLst>
              <a:ext uri="{FF2B5EF4-FFF2-40B4-BE49-F238E27FC236}">
                <a16:creationId xmlns:a16="http://schemas.microsoft.com/office/drawing/2014/main" id="{9DEF04CA-9FF2-4D15-82CB-437A2C1F567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F89C108-8B05-4990-924A-16FB935E6FC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2035" name="Rectangle 186">
            <a:extLst>
              <a:ext uri="{FF2B5EF4-FFF2-40B4-BE49-F238E27FC236}">
                <a16:creationId xmlns:a16="http://schemas.microsoft.com/office/drawing/2014/main" id="{6E78B851-6851-467D-B632-E884E68B0D06}"/>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72036" name="Picture 6">
            <a:extLst>
              <a:ext uri="{FF2B5EF4-FFF2-40B4-BE49-F238E27FC236}">
                <a16:creationId xmlns:a16="http://schemas.microsoft.com/office/drawing/2014/main" id="{9BBE0B2F-529D-4E37-9307-A43F61D76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Text Box 2">
            <a:extLst>
              <a:ext uri="{FF2B5EF4-FFF2-40B4-BE49-F238E27FC236}">
                <a16:creationId xmlns:a16="http://schemas.microsoft.com/office/drawing/2014/main" id="{46962268-7364-45F5-A081-A095D6722CB5}"/>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反链的概念</a:t>
            </a:r>
            <a:endParaRPr lang="en-US" altLang="zh-CN" sz="5400" b="1">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F145E0B6-A4C4-4EA4-8A3C-BC95CDA3F100}"/>
              </a:ext>
            </a:extLst>
          </p:cNvPr>
          <p:cNvSpPr/>
          <p:nvPr/>
        </p:nvSpPr>
        <p:spPr>
          <a:xfrm>
            <a:off x="576263" y="1998663"/>
            <a:ext cx="8062912" cy="3906837"/>
          </a:xfrm>
          <a:prstGeom prst="rect">
            <a:avLst/>
          </a:prstGeom>
          <a:solidFill>
            <a:schemeClr val="accent6">
              <a:lumMod val="75000"/>
            </a:schemeClr>
          </a:solidFill>
        </p:spPr>
        <p:txBody>
          <a:bodyPr>
            <a:spAutoFit/>
          </a:bodyPr>
          <a:lstStyle/>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偏序集中的链表达了</a:t>
            </a:r>
            <a:r>
              <a:rPr lang="zh-CN" altLang="zh-CN"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偏序集中部分元素之间存在</a:t>
            </a:r>
            <a:r>
              <a:rPr lang="zh-CN" altLang="en-US"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的</a:t>
            </a:r>
            <a:r>
              <a:rPr lang="zh-CN" altLang="zh-CN"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全序关系</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，反链则表达了偏序集中</a:t>
            </a:r>
            <a:r>
              <a:rPr lang="zh-CN" altLang="zh-CN"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部分元素相互之间不存在任何序关系</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链表达的是一种</a:t>
            </a:r>
            <a:r>
              <a:rPr lang="zh-CN" altLang="zh-CN"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串行执行结构</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，反链表达的是一种</a:t>
            </a:r>
            <a:r>
              <a:rPr lang="zh-CN" altLang="zh-CN" sz="2400" b="1" kern="100" dirty="0">
                <a:solidFill>
                  <a:srgbClr val="FFFF00"/>
                </a:solidFill>
                <a:latin typeface="Calibri" panose="020F0502020204030204" pitchFamily="34" charset="0"/>
                <a:ea typeface="宋体" panose="02010600030101010101" pitchFamily="2" charset="-122"/>
                <a:cs typeface="Times New Roman" panose="02020603050405020304" pitchFamily="18" charset="0"/>
              </a:rPr>
              <a:t>并行执行结构</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a:t>
            </a:r>
            <a:r>
              <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因此，可以使用偏序集中链和反链的概念优化实际问题求解的业务流程，有效提高问题求解的工作效率。</a:t>
            </a:r>
          </a:p>
        </p:txBody>
      </p:sp>
    </p:spTree>
  </p:cSld>
  <p:clrMapOvr>
    <a:masterClrMapping/>
  </p:clrMapOvr>
  <p:transition spd="med">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日期占位符 3">
            <a:extLst>
              <a:ext uri="{FF2B5EF4-FFF2-40B4-BE49-F238E27FC236}">
                <a16:creationId xmlns:a16="http://schemas.microsoft.com/office/drawing/2014/main" id="{130C0485-72B9-4425-AE21-BC4C403B48E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F3E6AD9-9DBB-4105-A2BB-05F9C60BA03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3059" name="Rectangle 186">
            <a:extLst>
              <a:ext uri="{FF2B5EF4-FFF2-40B4-BE49-F238E27FC236}">
                <a16:creationId xmlns:a16="http://schemas.microsoft.com/office/drawing/2014/main" id="{7A8D15D1-ACA2-4BA5-85EB-A6FF0E503E65}"/>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73060" name="Picture 6">
            <a:extLst>
              <a:ext uri="{FF2B5EF4-FFF2-40B4-BE49-F238E27FC236}">
                <a16:creationId xmlns:a16="http://schemas.microsoft.com/office/drawing/2014/main" id="{2DC81D4F-7AFA-47C4-98DC-FEA10668A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 Box 2">
            <a:extLst>
              <a:ext uri="{FF2B5EF4-FFF2-40B4-BE49-F238E27FC236}">
                <a16:creationId xmlns:a16="http://schemas.microsoft.com/office/drawing/2014/main" id="{31B0C3F0-05E4-4A69-A25F-8440F8CE1B52}"/>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反链的概念</a:t>
            </a:r>
            <a:endParaRPr lang="en-US" altLang="zh-CN" sz="5400" b="1">
              <a:solidFill>
                <a:schemeClr val="bg1"/>
              </a:solidFill>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9E188EEB-61A9-4CE2-808B-8EF790909353}"/>
              </a:ext>
            </a:extLst>
          </p:cNvPr>
          <p:cNvSpPr>
            <a:spLocks noRot="1" noChangeAspect="1" noMove="1" noResize="1" noEditPoints="1" noAdjustHandles="1" noChangeArrowheads="1" noChangeShapeType="1" noTextEdit="1"/>
          </p:cNvSpPr>
          <p:nvPr/>
        </p:nvSpPr>
        <p:spPr>
          <a:xfrm>
            <a:off x="467258" y="1961837"/>
            <a:ext cx="8413513" cy="1137106"/>
          </a:xfrm>
          <a:prstGeom prst="rect">
            <a:avLst/>
          </a:prstGeom>
          <a:blipFill>
            <a:blip r:embed="rId4"/>
            <a:stretch>
              <a:fillRect l="-1159" r="-1087" b="-9677"/>
            </a:stretch>
          </a:blipFill>
        </p:spPr>
        <p:txBody>
          <a:bodyPr/>
          <a:lstStyle/>
          <a:p>
            <a:pPr>
              <a:defRPr/>
            </a:pPr>
            <a:r>
              <a:rPr lang="zh-CN" altLang="en-US">
                <a:noFill/>
              </a:rPr>
              <a:t> </a:t>
            </a:r>
          </a:p>
        </p:txBody>
      </p:sp>
      <p:sp>
        <p:nvSpPr>
          <p:cNvPr id="4" name="矩形 3">
            <a:extLst>
              <a:ext uri="{FF2B5EF4-FFF2-40B4-BE49-F238E27FC236}">
                <a16:creationId xmlns:a16="http://schemas.microsoft.com/office/drawing/2014/main" id="{87A29D5D-0E5B-4AF8-9CC4-3D444EBD3258}"/>
              </a:ext>
            </a:extLst>
          </p:cNvPr>
          <p:cNvSpPr>
            <a:spLocks noRot="1" noChangeAspect="1" noMove="1" noResize="1" noEditPoints="1" noAdjustHandles="1" noChangeArrowheads="1" noChangeShapeType="1" noTextEdit="1"/>
          </p:cNvSpPr>
          <p:nvPr/>
        </p:nvSpPr>
        <p:spPr>
          <a:xfrm>
            <a:off x="395536" y="3259913"/>
            <a:ext cx="8485236" cy="2799100"/>
          </a:xfrm>
          <a:prstGeom prst="rect">
            <a:avLst/>
          </a:prstGeom>
          <a:blipFill>
            <a:blip r:embed="rId5"/>
            <a:stretch>
              <a:fillRect l="-1149" r="-1078" b="-3268"/>
            </a:stretch>
          </a:blipFill>
        </p:spPr>
        <p:txBody>
          <a:bodyPr/>
          <a:lstStyle/>
          <a:p>
            <a:pPr>
              <a:defRPr/>
            </a:pPr>
            <a:r>
              <a:rPr lang="zh-CN" altLang="en-US">
                <a:noFill/>
              </a:rPr>
              <a:t> </a:t>
            </a:r>
          </a:p>
        </p:txBody>
      </p:sp>
    </p:spTree>
  </p:cSld>
  <p:clrMapOvr>
    <a:masterClrMapping/>
  </p:clrMapOvr>
  <p:transition spd="med">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日期占位符 3">
            <a:extLst>
              <a:ext uri="{FF2B5EF4-FFF2-40B4-BE49-F238E27FC236}">
                <a16:creationId xmlns:a16="http://schemas.microsoft.com/office/drawing/2014/main" id="{1C948EFE-7FB7-4788-98E8-70A00565B2F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E9209F9-622D-4610-84C8-47A569DBB48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4083" name="Rectangle 186">
            <a:extLst>
              <a:ext uri="{FF2B5EF4-FFF2-40B4-BE49-F238E27FC236}">
                <a16:creationId xmlns:a16="http://schemas.microsoft.com/office/drawing/2014/main" id="{E25FE542-1067-4C33-B6A8-14E945B7DECA}"/>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pic>
        <p:nvPicPr>
          <p:cNvPr id="174084" name="Picture 6">
            <a:extLst>
              <a:ext uri="{FF2B5EF4-FFF2-40B4-BE49-F238E27FC236}">
                <a16:creationId xmlns:a16="http://schemas.microsoft.com/office/drawing/2014/main" id="{E4F1B703-2B64-47FF-A586-8ACF0D16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5" name="Text Box 2">
            <a:extLst>
              <a:ext uri="{FF2B5EF4-FFF2-40B4-BE49-F238E27FC236}">
                <a16:creationId xmlns:a16="http://schemas.microsoft.com/office/drawing/2014/main" id="{C0AD7271-4BC3-4E2A-ADD2-8E80EEFA4186}"/>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反链的概念</a:t>
            </a:r>
            <a:endParaRPr lang="en-US" altLang="zh-CN" sz="5400" b="1">
              <a:solidFill>
                <a:schemeClr val="bg1"/>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C6423318-1207-4FA5-9D37-B0C6A5AA6A28}"/>
              </a:ext>
            </a:extLst>
          </p:cNvPr>
          <p:cNvSpPr>
            <a:spLocks noRot="1" noChangeAspect="1" noMove="1" noResize="1" noEditPoints="1" noAdjustHandles="1" noChangeArrowheads="1" noChangeShapeType="1" noTextEdit="1"/>
          </p:cNvSpPr>
          <p:nvPr/>
        </p:nvSpPr>
        <p:spPr>
          <a:xfrm>
            <a:off x="467544" y="2215613"/>
            <a:ext cx="8424936" cy="3722173"/>
          </a:xfrm>
          <a:prstGeom prst="rect">
            <a:avLst/>
          </a:prstGeom>
          <a:blipFill>
            <a:blip r:embed="rId4"/>
            <a:stretch>
              <a:fillRect l="-1158" t="-655" r="-1085" b="-2619"/>
            </a:stretch>
          </a:blipFill>
        </p:spPr>
        <p:txBody>
          <a:bodyPr/>
          <a:lstStyle/>
          <a:p>
            <a:pPr>
              <a:defRPr/>
            </a:pPr>
            <a:r>
              <a:rPr lang="zh-CN" altLang="en-US">
                <a:noFill/>
              </a:rPr>
              <a:t> </a:t>
            </a:r>
          </a:p>
        </p:txBody>
      </p:sp>
    </p:spTree>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45362058-5E3F-4715-B3B8-E146095A5F4A}"/>
              </a:ext>
            </a:extLst>
          </p:cNvPr>
          <p:cNvSpPr txBox="1">
            <a:spLocks noChangeArrowheads="1"/>
          </p:cNvSpPr>
          <p:nvPr/>
        </p:nvSpPr>
        <p:spPr bwMode="auto">
          <a:xfrm>
            <a:off x="1258888" y="87630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34819" name="Picture 6">
            <a:extLst>
              <a:ext uri="{FF2B5EF4-FFF2-40B4-BE49-F238E27FC236}">
                <a16:creationId xmlns:a16="http://schemas.microsoft.com/office/drawing/2014/main" id="{39BC8D50-F77D-4F2F-80D2-B4DB40EAD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7">
            <a:extLst>
              <a:ext uri="{FF2B5EF4-FFF2-40B4-BE49-F238E27FC236}">
                <a16:creationId xmlns:a16="http://schemas.microsoft.com/office/drawing/2014/main" id="{E5572AA6-FC72-4FB5-A1EA-65A8A64BE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060575"/>
            <a:ext cx="8180388" cy="419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日期占位符 3">
            <a:extLst>
              <a:ext uri="{FF2B5EF4-FFF2-40B4-BE49-F238E27FC236}">
                <a16:creationId xmlns:a16="http://schemas.microsoft.com/office/drawing/2014/main" id="{964E654A-23E1-4A01-A824-CF43BBBDAA01}"/>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647918B-7D7A-492F-B158-6ED7AB4B47E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5107" name="Text Box 2">
            <a:extLst>
              <a:ext uri="{FF2B5EF4-FFF2-40B4-BE49-F238E27FC236}">
                <a16:creationId xmlns:a16="http://schemas.microsoft.com/office/drawing/2014/main" id="{B082B5FE-9CD5-4F3D-B94B-71E951270838}"/>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良序关系的概念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75108" name="Picture 6">
            <a:extLst>
              <a:ext uri="{FF2B5EF4-FFF2-40B4-BE49-F238E27FC236}">
                <a16:creationId xmlns:a16="http://schemas.microsoft.com/office/drawing/2014/main" id="{CB2B62F8-21EE-4098-AD2F-652A0BD2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0F1A609-7E4E-476D-8330-893CB0D0D10B}"/>
              </a:ext>
            </a:extLst>
          </p:cNvPr>
          <p:cNvSpPr>
            <a:spLocks noRot="1" noChangeAspect="1" noMove="1" noResize="1" noEditPoints="1" noAdjustHandles="1" noChangeArrowheads="1" noChangeShapeType="1" noTextEdit="1"/>
          </p:cNvSpPr>
          <p:nvPr/>
        </p:nvSpPr>
        <p:spPr>
          <a:xfrm>
            <a:off x="755291" y="2409337"/>
            <a:ext cx="7704856" cy="3250185"/>
          </a:xfrm>
          <a:prstGeom prst="rect">
            <a:avLst/>
          </a:prstGeom>
          <a:blipFill>
            <a:blip r:embed="rId4"/>
            <a:stretch>
              <a:fillRect l="-1661" r="-1582" b="-3565"/>
            </a:stretch>
          </a:blipFill>
        </p:spPr>
        <p:txBody>
          <a:bodyPr/>
          <a:lstStyle/>
          <a:p>
            <a:pPr>
              <a:defRPr/>
            </a:pPr>
            <a:r>
              <a:rPr lang="zh-CN" altLang="en-US">
                <a:noFill/>
              </a:rPr>
              <a:t> </a:t>
            </a:r>
          </a:p>
        </p:txBody>
      </p:sp>
    </p:spTree>
  </p:cSld>
  <p:clrMapOvr>
    <a:masterClrMapping/>
  </p:clrMapOvr>
  <p:transition spd="med">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日期占位符 3">
            <a:extLst>
              <a:ext uri="{FF2B5EF4-FFF2-40B4-BE49-F238E27FC236}">
                <a16:creationId xmlns:a16="http://schemas.microsoft.com/office/drawing/2014/main" id="{A13C93AA-BC33-4E97-959E-EAAE53BEAD0F}"/>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849FD96-A8C3-48F3-9E7E-610751AAC55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6131" name="Text Box 2">
            <a:extLst>
              <a:ext uri="{FF2B5EF4-FFF2-40B4-BE49-F238E27FC236}">
                <a16:creationId xmlns:a16="http://schemas.microsoft.com/office/drawing/2014/main" id="{23756EA0-5ADB-4BFE-B3DC-67166334363F}"/>
              </a:ext>
            </a:extLst>
          </p:cNvPr>
          <p:cNvSpPr txBox="1">
            <a:spLocks noChangeArrowheads="1"/>
          </p:cNvSpPr>
          <p:nvPr/>
        </p:nvSpPr>
        <p:spPr bwMode="auto">
          <a:xfrm>
            <a:off x="1258888" y="692150"/>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良序关系的概念</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76132" name="Picture 6">
            <a:extLst>
              <a:ext uri="{FF2B5EF4-FFF2-40B4-BE49-F238E27FC236}">
                <a16:creationId xmlns:a16="http://schemas.microsoft.com/office/drawing/2014/main" id="{299105D0-DE14-4C8D-93B8-FE97A55F6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图片 1">
            <a:extLst>
              <a:ext uri="{FF2B5EF4-FFF2-40B4-BE49-F238E27FC236}">
                <a16:creationId xmlns:a16="http://schemas.microsoft.com/office/drawing/2014/main" id="{D0F09610-548B-4C66-9507-A21988FBA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076700"/>
            <a:ext cx="709771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01A55E7D-9607-4D49-9A47-452483CC4190}"/>
              </a:ext>
            </a:extLst>
          </p:cNvPr>
          <p:cNvSpPr>
            <a:spLocks noRot="1" noChangeAspect="1" noMove="1" noResize="1" noEditPoints="1" noAdjustHandles="1" noChangeArrowheads="1" noChangeShapeType="1" noTextEdit="1"/>
          </p:cNvSpPr>
          <p:nvPr/>
        </p:nvSpPr>
        <p:spPr>
          <a:xfrm>
            <a:off x="755576" y="1996259"/>
            <a:ext cx="7776864" cy="1691104"/>
          </a:xfrm>
          <a:prstGeom prst="rect">
            <a:avLst/>
          </a:prstGeom>
          <a:blipFill>
            <a:blip r:embed="rId5"/>
            <a:stretch>
              <a:fillRect l="-1254" r="-1176" b="-5755"/>
            </a:stretch>
          </a:blipFill>
        </p:spPr>
        <p:txBody>
          <a:bodyPr/>
          <a:lstStyle/>
          <a:p>
            <a:pPr>
              <a:defRPr/>
            </a:pPr>
            <a:r>
              <a:rPr lang="zh-CN" altLang="en-US">
                <a:noFill/>
              </a:rPr>
              <a:t> </a:t>
            </a:r>
          </a:p>
        </p:txBody>
      </p:sp>
    </p:spTree>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日期占位符 3">
            <a:extLst>
              <a:ext uri="{FF2B5EF4-FFF2-40B4-BE49-F238E27FC236}">
                <a16:creationId xmlns:a16="http://schemas.microsoft.com/office/drawing/2014/main" id="{EB5E54A6-97E1-4F99-980A-8E57AA7E176A}"/>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D88DABB-2DCE-439E-B2F2-B0CCAD9DA09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7155" name="Text Box 2">
            <a:extLst>
              <a:ext uri="{FF2B5EF4-FFF2-40B4-BE49-F238E27FC236}">
                <a16:creationId xmlns:a16="http://schemas.microsoft.com/office/drawing/2014/main" id="{F301D969-FE1A-48CD-BEAE-5E3EB0EE0D96}"/>
              </a:ext>
            </a:extLst>
          </p:cNvPr>
          <p:cNvSpPr txBox="1">
            <a:spLocks noChangeArrowheads="1"/>
          </p:cNvSpPr>
          <p:nvPr/>
        </p:nvSpPr>
        <p:spPr bwMode="auto">
          <a:xfrm>
            <a:off x="1258888" y="7858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77156" name="Picture 6">
            <a:extLst>
              <a:ext uri="{FF2B5EF4-FFF2-40B4-BE49-F238E27FC236}">
                <a16:creationId xmlns:a16="http://schemas.microsoft.com/office/drawing/2014/main" id="{149B930B-1CA5-44E4-8C98-2C7E7021E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9" descr="无标题38">
            <a:extLst>
              <a:ext uri="{FF2B5EF4-FFF2-40B4-BE49-F238E27FC236}">
                <a16:creationId xmlns:a16="http://schemas.microsoft.com/office/drawing/2014/main" id="{6A3F7D77-8B0D-44EB-A244-2B2D5C63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16832"/>
            <a:ext cx="817245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日期占位符 3">
            <a:extLst>
              <a:ext uri="{FF2B5EF4-FFF2-40B4-BE49-F238E27FC236}">
                <a16:creationId xmlns:a16="http://schemas.microsoft.com/office/drawing/2014/main" id="{91120296-EEEE-48DE-A897-866BDC1EF57E}"/>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E82AC65-3562-4C63-AA9C-9EC018BB1FA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8179" name="Text Box 2">
            <a:extLst>
              <a:ext uri="{FF2B5EF4-FFF2-40B4-BE49-F238E27FC236}">
                <a16:creationId xmlns:a16="http://schemas.microsoft.com/office/drawing/2014/main" id="{D6FBD0E0-D0AF-4AC6-9F6F-70AFB616419E}"/>
              </a:ext>
            </a:extLst>
          </p:cNvPr>
          <p:cNvSpPr txBox="1">
            <a:spLocks noChangeArrowheads="1"/>
          </p:cNvSpPr>
          <p:nvPr/>
        </p:nvSpPr>
        <p:spPr bwMode="auto">
          <a:xfrm>
            <a:off x="1258888" y="6207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一些重要结论</a:t>
            </a:r>
            <a:endParaRPr lang="en-US" altLang="zh-CN" sz="5400" b="1">
              <a:solidFill>
                <a:schemeClr val="bg1"/>
              </a:solidFill>
              <a:latin typeface="宋体" panose="02010600030101010101" pitchFamily="2" charset="-122"/>
              <a:ea typeface="宋体" panose="02010600030101010101" pitchFamily="2" charset="-122"/>
            </a:endParaRPr>
          </a:p>
        </p:txBody>
      </p:sp>
      <p:pic>
        <p:nvPicPr>
          <p:cNvPr id="178180" name="Picture 6">
            <a:extLst>
              <a:ext uri="{FF2B5EF4-FFF2-40B4-BE49-F238E27FC236}">
                <a16:creationId xmlns:a16="http://schemas.microsoft.com/office/drawing/2014/main" id="{A8AB54A5-2DF2-4AE1-AFF8-CCE531FC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1" name="Picture 8" descr="无标题39">
            <a:extLst>
              <a:ext uri="{FF2B5EF4-FFF2-40B4-BE49-F238E27FC236}">
                <a16:creationId xmlns:a16="http://schemas.microsoft.com/office/drawing/2014/main" id="{BC2D747E-941A-4034-B2F5-FCC749A87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25" y="1916832"/>
            <a:ext cx="8172450"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日期占位符 3">
            <a:extLst>
              <a:ext uri="{FF2B5EF4-FFF2-40B4-BE49-F238E27FC236}">
                <a16:creationId xmlns:a16="http://schemas.microsoft.com/office/drawing/2014/main" id="{7502D56E-3F7E-46CF-B712-1884F84E05A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6E6E280-08A7-4A46-B73E-CFA1E96F759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79203" name="Text Box 2">
            <a:extLst>
              <a:ext uri="{FF2B5EF4-FFF2-40B4-BE49-F238E27FC236}">
                <a16:creationId xmlns:a16="http://schemas.microsoft.com/office/drawing/2014/main" id="{D41CA66A-CAD0-4BFA-8ADB-09E778C3C126}"/>
              </a:ext>
            </a:extLst>
          </p:cNvPr>
          <p:cNvSpPr txBox="1">
            <a:spLocks noChangeArrowheads="1"/>
          </p:cNvSpPr>
          <p:nvPr/>
        </p:nvSpPr>
        <p:spPr bwMode="auto">
          <a:xfrm>
            <a:off x="1676400" y="1524000"/>
            <a:ext cx="63357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50000"/>
              </a:spcBef>
              <a:buClr>
                <a:schemeClr val="bg1"/>
              </a:buClr>
              <a:buFontTx/>
              <a:buNone/>
            </a:pPr>
            <a:r>
              <a:rPr lang="zh-CN" altLang="en-US" sz="5400">
                <a:solidFill>
                  <a:schemeClr val="bg1"/>
                </a:solidFill>
                <a:latin typeface="宋体" panose="02010600030101010101" pitchFamily="2" charset="-122"/>
                <a:ea typeface="宋体" panose="02010600030101010101" pitchFamily="2" charset="-122"/>
              </a:rPr>
              <a:t>本节内容到此结束</a:t>
            </a:r>
            <a:endParaRPr lang="en-US" altLang="zh-CN" sz="5400">
              <a:solidFill>
                <a:schemeClr val="bg1"/>
              </a:solidFill>
              <a:latin typeface="宋体" panose="02010600030101010101" pitchFamily="2" charset="-122"/>
              <a:ea typeface="宋体" panose="02010600030101010101" pitchFamily="2" charset="-122"/>
            </a:endParaRPr>
          </a:p>
        </p:txBody>
      </p:sp>
      <p:sp>
        <p:nvSpPr>
          <p:cNvPr id="179204" name="WordArt 6">
            <a:extLst>
              <a:ext uri="{FF2B5EF4-FFF2-40B4-BE49-F238E27FC236}">
                <a16:creationId xmlns:a16="http://schemas.microsoft.com/office/drawing/2014/main" id="{85DCD024-6775-4E9C-AAD0-B1F30EEB81CF}"/>
              </a:ext>
            </a:extLst>
          </p:cNvPr>
          <p:cNvSpPr>
            <a:spLocks noChangeArrowheads="1" noChangeShapeType="1" noTextEdit="1"/>
          </p:cNvSpPr>
          <p:nvPr/>
        </p:nvSpPr>
        <p:spPr bwMode="auto">
          <a:xfrm>
            <a:off x="2590800" y="3048000"/>
            <a:ext cx="4419600" cy="2514600"/>
          </a:xfrm>
          <a:prstGeom prst="rect">
            <a:avLst/>
          </a:prstGeom>
        </p:spPr>
        <p:txBody>
          <a:bodyPr wrap="none" fromWordArt="1">
            <a:prstTxWarp prst="textCascadeUp">
              <a:avLst>
                <a:gd name="adj" fmla="val 44444"/>
              </a:avLst>
            </a:prstTxWarp>
            <a:scene3d>
              <a:camera prst="legacyPerspectiveFront">
                <a:rot lat="20519985" lon="1080000" rev="0"/>
              </a:camera>
              <a:lightRig rig="legacyHarsh2" dir="b"/>
            </a:scene3d>
            <a:sp3d extrusionH="430200" prstMaterial="legacyMatte">
              <a:extrusionClr>
                <a:srgbClr val="FF6600"/>
              </a:extrusionClr>
              <a:contourClr>
                <a:srgbClr val="FFE701"/>
              </a:contourClr>
            </a:sp3d>
          </a:bodyPr>
          <a:lstStyle/>
          <a:p>
            <a:r>
              <a:rPr lang="zh-CN" altLang="en-US" sz="3600"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谢谢大家！</a:t>
            </a:r>
          </a:p>
        </p:txBody>
      </p:sp>
    </p:spTree>
  </p:cSld>
  <p:clrMapOvr>
    <a:masterClrMapping/>
  </p:clrMapOvr>
  <p:transition spd="med">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日期占位符 3">
            <a:extLst>
              <a:ext uri="{FF2B5EF4-FFF2-40B4-BE49-F238E27FC236}">
                <a16:creationId xmlns:a16="http://schemas.microsoft.com/office/drawing/2014/main" id="{D548ACE8-65B8-4DD0-B2CE-32240ED3AF24}"/>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1EE02A8-3515-452A-A715-C4BAF862E1BB}" type="datetime1">
              <a:rPr lang="zh-CN" altLang="en-US" sz="1400" b="1">
                <a:solidFill>
                  <a:srgbClr val="FF0000"/>
                </a:solidFill>
                <a:latin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ndParaRPr>
          </a:p>
        </p:txBody>
      </p:sp>
      <p:sp>
        <p:nvSpPr>
          <p:cNvPr id="180227" name="Text Box 2">
            <a:extLst>
              <a:ext uri="{FF2B5EF4-FFF2-40B4-BE49-F238E27FC236}">
                <a16:creationId xmlns:a16="http://schemas.microsoft.com/office/drawing/2014/main" id="{CE5DAA7E-0F31-404B-BFBE-B18AC92A132E}"/>
              </a:ext>
            </a:extLst>
          </p:cNvPr>
          <p:cNvSpPr txBox="1">
            <a:spLocks noChangeArrowheads="1"/>
          </p:cNvSpPr>
          <p:nvPr/>
        </p:nvSpPr>
        <p:spPr bwMode="auto">
          <a:xfrm>
            <a:off x="1403350" y="858838"/>
            <a:ext cx="70866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本章学习内容</a:t>
            </a:r>
            <a:endParaRPr lang="zh-CN" altLang="en-US" sz="4800" b="1">
              <a:ea typeface="宋体" panose="02010600030101010101" pitchFamily="2" charset="-122"/>
            </a:endParaRPr>
          </a:p>
        </p:txBody>
      </p:sp>
      <p:grpSp>
        <p:nvGrpSpPr>
          <p:cNvPr id="180228" name="Group 4">
            <a:extLst>
              <a:ext uri="{FF2B5EF4-FFF2-40B4-BE49-F238E27FC236}">
                <a16:creationId xmlns:a16="http://schemas.microsoft.com/office/drawing/2014/main" id="{BDC3A49B-B287-4CE9-BE8A-7F7F7032B9FA}"/>
              </a:ext>
            </a:extLst>
          </p:cNvPr>
          <p:cNvGrpSpPr>
            <a:grpSpLocks/>
          </p:cNvGrpSpPr>
          <p:nvPr/>
        </p:nvGrpSpPr>
        <p:grpSpPr bwMode="auto">
          <a:xfrm>
            <a:off x="2339975" y="2349500"/>
            <a:ext cx="4724400" cy="3573463"/>
            <a:chOff x="1474" y="1480"/>
            <a:chExt cx="2976" cy="2251"/>
          </a:xfrm>
        </p:grpSpPr>
        <p:sp>
          <p:nvSpPr>
            <p:cNvPr id="1170441" name="AutoShape 9">
              <a:extLst>
                <a:ext uri="{FF2B5EF4-FFF2-40B4-BE49-F238E27FC236}">
                  <a16:creationId xmlns:a16="http://schemas.microsoft.com/office/drawing/2014/main" id="{0EB54DF6-6E30-4C17-A886-A4485A91EAF8}"/>
                </a:ext>
              </a:extLst>
            </p:cNvPr>
            <p:cNvSpPr>
              <a:spLocks noChangeArrowheads="1"/>
            </p:cNvSpPr>
            <p:nvPr/>
          </p:nvSpPr>
          <p:spPr bwMode="gray">
            <a:xfrm>
              <a:off x="1714" y="1579"/>
              <a:ext cx="2736" cy="382"/>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80230" name="AutoShape 10">
              <a:extLst>
                <a:ext uri="{FF2B5EF4-FFF2-40B4-BE49-F238E27FC236}">
                  <a16:creationId xmlns:a16="http://schemas.microsoft.com/office/drawing/2014/main" id="{1EC48674-FF56-4A84-ABD8-A70469637CBD}"/>
                </a:ext>
              </a:extLst>
            </p:cNvPr>
            <p:cNvSpPr>
              <a:spLocks noChangeArrowheads="1"/>
            </p:cNvSpPr>
            <p:nvPr/>
          </p:nvSpPr>
          <p:spPr bwMode="auto">
            <a:xfrm>
              <a:off x="1474" y="1480"/>
              <a:ext cx="432" cy="573"/>
            </a:xfrm>
            <a:prstGeom prst="diamond">
              <a:avLst/>
            </a:prstGeom>
            <a:solidFill>
              <a:schemeClr va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31" name="Text Box 11">
              <a:extLst>
                <a:ext uri="{FF2B5EF4-FFF2-40B4-BE49-F238E27FC236}">
                  <a16:creationId xmlns:a16="http://schemas.microsoft.com/office/drawing/2014/main" id="{C40BD946-F16F-4F0E-8883-7CE52000FD37}"/>
                </a:ext>
              </a:extLst>
            </p:cNvPr>
            <p:cNvSpPr txBox="1">
              <a:spLocks noChangeArrowheads="1"/>
            </p:cNvSpPr>
            <p:nvPr/>
          </p:nvSpPr>
          <p:spPr bwMode="auto">
            <a:xfrm>
              <a:off x="1858" y="1626"/>
              <a:ext cx="251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等价关系与元素分类</a:t>
              </a:r>
            </a:p>
          </p:txBody>
        </p:sp>
        <p:sp>
          <p:nvSpPr>
            <p:cNvPr id="180232" name="Text Box 12">
              <a:extLst>
                <a:ext uri="{FF2B5EF4-FFF2-40B4-BE49-F238E27FC236}">
                  <a16:creationId xmlns:a16="http://schemas.microsoft.com/office/drawing/2014/main" id="{D2F75DA6-E79A-480A-BDE6-441B11A6D5FE}"/>
                </a:ext>
              </a:extLst>
            </p:cNvPr>
            <p:cNvSpPr txBox="1">
              <a:spLocks noChangeArrowheads="1"/>
            </p:cNvSpPr>
            <p:nvPr/>
          </p:nvSpPr>
          <p:spPr bwMode="auto">
            <a:xfrm>
              <a:off x="1568" y="1562"/>
              <a:ext cx="22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1</a:t>
              </a:r>
            </a:p>
          </p:txBody>
        </p:sp>
        <p:sp>
          <p:nvSpPr>
            <p:cNvPr id="1170446" name="AutoShape 14">
              <a:extLst>
                <a:ext uri="{FF2B5EF4-FFF2-40B4-BE49-F238E27FC236}">
                  <a16:creationId xmlns:a16="http://schemas.microsoft.com/office/drawing/2014/main" id="{4D5072B3-C4E0-4737-9D55-BD73DF66CBE3}"/>
                </a:ext>
              </a:extLst>
            </p:cNvPr>
            <p:cNvSpPr>
              <a:spLocks noChangeArrowheads="1"/>
            </p:cNvSpPr>
            <p:nvPr/>
          </p:nvSpPr>
          <p:spPr bwMode="gray">
            <a:xfrm>
              <a:off x="1714" y="2155"/>
              <a:ext cx="2736" cy="375"/>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80234" name="AutoShape 15">
              <a:extLst>
                <a:ext uri="{FF2B5EF4-FFF2-40B4-BE49-F238E27FC236}">
                  <a16:creationId xmlns:a16="http://schemas.microsoft.com/office/drawing/2014/main" id="{4C9B6017-1035-4AAD-A17C-211DD9B8C369}"/>
                </a:ext>
              </a:extLst>
            </p:cNvPr>
            <p:cNvSpPr>
              <a:spLocks noChangeArrowheads="1"/>
            </p:cNvSpPr>
            <p:nvPr/>
          </p:nvSpPr>
          <p:spPr bwMode="auto">
            <a:xfrm>
              <a:off x="1474" y="2058"/>
              <a:ext cx="432" cy="560"/>
            </a:xfrm>
            <a:prstGeom prst="diamond">
              <a:avLst/>
            </a:prstGeom>
            <a:solidFill>
              <a:schemeClr val="fo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35" name="Text Box 16">
              <a:extLst>
                <a:ext uri="{FF2B5EF4-FFF2-40B4-BE49-F238E27FC236}">
                  <a16:creationId xmlns:a16="http://schemas.microsoft.com/office/drawing/2014/main" id="{030F179B-A539-4086-B712-1FB005FCE15B}"/>
                </a:ext>
              </a:extLst>
            </p:cNvPr>
            <p:cNvSpPr txBox="1">
              <a:spLocks noChangeArrowheads="1"/>
            </p:cNvSpPr>
            <p:nvPr/>
          </p:nvSpPr>
          <p:spPr bwMode="auto">
            <a:xfrm>
              <a:off x="1858" y="2148"/>
              <a:ext cx="25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32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相容关系与元素聚类</a:t>
              </a:r>
            </a:p>
          </p:txBody>
        </p:sp>
        <p:sp>
          <p:nvSpPr>
            <p:cNvPr id="180236" name="Text Box 17">
              <a:extLst>
                <a:ext uri="{FF2B5EF4-FFF2-40B4-BE49-F238E27FC236}">
                  <a16:creationId xmlns:a16="http://schemas.microsoft.com/office/drawing/2014/main" id="{0E2CA737-09DB-4156-954C-1BD2C2070BD7}"/>
                </a:ext>
              </a:extLst>
            </p:cNvPr>
            <p:cNvSpPr txBox="1">
              <a:spLocks noChangeArrowheads="1"/>
            </p:cNvSpPr>
            <p:nvPr/>
          </p:nvSpPr>
          <p:spPr bwMode="auto">
            <a:xfrm>
              <a:off x="1568" y="2139"/>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2</a:t>
              </a:r>
            </a:p>
          </p:txBody>
        </p:sp>
        <p:sp>
          <p:nvSpPr>
            <p:cNvPr id="180237" name="AutoShape 29">
              <a:extLst>
                <a:ext uri="{FF2B5EF4-FFF2-40B4-BE49-F238E27FC236}">
                  <a16:creationId xmlns:a16="http://schemas.microsoft.com/office/drawing/2014/main" id="{B4E30047-3853-4857-BECA-5A6C1BE176B9}"/>
                </a:ext>
              </a:extLst>
            </p:cNvPr>
            <p:cNvSpPr>
              <a:spLocks noChangeArrowheads="1"/>
            </p:cNvSpPr>
            <p:nvPr/>
          </p:nvSpPr>
          <p:spPr bwMode="auto">
            <a:xfrm>
              <a:off x="1714" y="2723"/>
              <a:ext cx="2736" cy="363"/>
            </a:xfrm>
            <a:prstGeom prst="roundRect">
              <a:avLst>
                <a:gd name="adj" fmla="val 16667"/>
              </a:avLst>
            </a:prstGeom>
            <a:gradFill rotWithShape="1">
              <a:gsLst>
                <a:gs pos="0">
                  <a:srgbClr val="3366FF"/>
                </a:gs>
                <a:gs pos="50000">
                  <a:srgbClr val="D4DFFF"/>
                </a:gs>
                <a:gs pos="100000">
                  <a:srgbClr val="3366FF"/>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38" name="AutoShape 30">
              <a:extLst>
                <a:ext uri="{FF2B5EF4-FFF2-40B4-BE49-F238E27FC236}">
                  <a16:creationId xmlns:a16="http://schemas.microsoft.com/office/drawing/2014/main" id="{54A1EEF8-61B7-4AEC-B05A-AFDD345F7BAC}"/>
                </a:ext>
              </a:extLst>
            </p:cNvPr>
            <p:cNvSpPr>
              <a:spLocks noChangeArrowheads="1"/>
            </p:cNvSpPr>
            <p:nvPr/>
          </p:nvSpPr>
          <p:spPr bwMode="auto">
            <a:xfrm>
              <a:off x="1474" y="2629"/>
              <a:ext cx="432" cy="544"/>
            </a:xfrm>
            <a:prstGeom prst="diamond">
              <a:avLst/>
            </a:prstGeom>
            <a:solidFill>
              <a:srgbClr val="3366FF"/>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39" name="Text Box 31">
              <a:extLst>
                <a:ext uri="{FF2B5EF4-FFF2-40B4-BE49-F238E27FC236}">
                  <a16:creationId xmlns:a16="http://schemas.microsoft.com/office/drawing/2014/main" id="{44A1FBFD-4903-4D16-8F2A-17FC9AA98C73}"/>
                </a:ext>
              </a:extLst>
            </p:cNvPr>
            <p:cNvSpPr txBox="1">
              <a:spLocks noChangeArrowheads="1"/>
            </p:cNvSpPr>
            <p:nvPr/>
          </p:nvSpPr>
          <p:spPr bwMode="auto">
            <a:xfrm>
              <a:off x="1973" y="2765"/>
              <a:ext cx="24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偏序关系与元素比较</a:t>
              </a:r>
            </a:p>
          </p:txBody>
        </p:sp>
        <p:sp>
          <p:nvSpPr>
            <p:cNvPr id="180240" name="Text Box 32">
              <a:extLst>
                <a:ext uri="{FF2B5EF4-FFF2-40B4-BE49-F238E27FC236}">
                  <a16:creationId xmlns:a16="http://schemas.microsoft.com/office/drawing/2014/main" id="{7BEE7F2C-C9DA-4017-AB84-0B8FF31C31EE}"/>
                </a:ext>
              </a:extLst>
            </p:cNvPr>
            <p:cNvSpPr txBox="1">
              <a:spLocks noChangeArrowheads="1"/>
            </p:cNvSpPr>
            <p:nvPr/>
          </p:nvSpPr>
          <p:spPr bwMode="auto">
            <a:xfrm>
              <a:off x="1568" y="2710"/>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3</a:t>
              </a:r>
            </a:p>
          </p:txBody>
        </p:sp>
        <p:sp>
          <p:nvSpPr>
            <p:cNvPr id="180241" name="AutoShape 19">
              <a:extLst>
                <a:ext uri="{FF2B5EF4-FFF2-40B4-BE49-F238E27FC236}">
                  <a16:creationId xmlns:a16="http://schemas.microsoft.com/office/drawing/2014/main" id="{EF8C6D13-17FC-49EB-A70D-63182779296C}"/>
                </a:ext>
              </a:extLst>
            </p:cNvPr>
            <p:cNvSpPr>
              <a:spLocks noChangeArrowheads="1"/>
            </p:cNvSpPr>
            <p:nvPr/>
          </p:nvSpPr>
          <p:spPr bwMode="auto">
            <a:xfrm>
              <a:off x="1701" y="3261"/>
              <a:ext cx="2736" cy="374"/>
            </a:xfrm>
            <a:prstGeom prst="roundRect">
              <a:avLst>
                <a:gd name="adj" fmla="val 16667"/>
              </a:avLst>
            </a:prstGeom>
            <a:gradFill rotWithShape="1">
              <a:gsLst>
                <a:gs pos="0">
                  <a:srgbClr val="765E00"/>
                </a:gs>
                <a:gs pos="50000">
                  <a:srgbClr val="FFCC00"/>
                </a:gs>
                <a:gs pos="100000">
                  <a:srgbClr val="765E00"/>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42" name="AutoShape 20">
              <a:extLst>
                <a:ext uri="{FF2B5EF4-FFF2-40B4-BE49-F238E27FC236}">
                  <a16:creationId xmlns:a16="http://schemas.microsoft.com/office/drawing/2014/main" id="{33B9D095-783A-49CC-A6B6-90518A0C22A8}"/>
                </a:ext>
              </a:extLst>
            </p:cNvPr>
            <p:cNvSpPr>
              <a:spLocks noChangeArrowheads="1"/>
            </p:cNvSpPr>
            <p:nvPr/>
          </p:nvSpPr>
          <p:spPr bwMode="auto">
            <a:xfrm>
              <a:off x="1474" y="3170"/>
              <a:ext cx="432" cy="561"/>
            </a:xfrm>
            <a:prstGeom prst="diamond">
              <a:avLst/>
            </a:prstGeom>
            <a:solidFill>
              <a:srgbClr val="CC9900"/>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0243" name="Text Box 21">
              <a:extLst>
                <a:ext uri="{FF2B5EF4-FFF2-40B4-BE49-F238E27FC236}">
                  <a16:creationId xmlns:a16="http://schemas.microsoft.com/office/drawing/2014/main" id="{2E9775BA-74F4-4ED6-9980-377015A1025C}"/>
                </a:ext>
              </a:extLst>
            </p:cNvPr>
            <p:cNvSpPr txBox="1">
              <a:spLocks noChangeArrowheads="1"/>
            </p:cNvSpPr>
            <p:nvPr/>
          </p:nvSpPr>
          <p:spPr bwMode="auto">
            <a:xfrm>
              <a:off x="2023" y="3240"/>
              <a:ext cx="21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32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特殊关系的应用</a:t>
              </a:r>
            </a:p>
          </p:txBody>
        </p:sp>
        <p:sp>
          <p:nvSpPr>
            <p:cNvPr id="180244" name="Text Box 22">
              <a:extLst>
                <a:ext uri="{FF2B5EF4-FFF2-40B4-BE49-F238E27FC236}">
                  <a16:creationId xmlns:a16="http://schemas.microsoft.com/office/drawing/2014/main" id="{DB0EBE7A-F46F-43BB-B933-8DCFF5C56BDF}"/>
                </a:ext>
              </a:extLst>
            </p:cNvPr>
            <p:cNvSpPr txBox="1">
              <a:spLocks noChangeArrowheads="1"/>
            </p:cNvSpPr>
            <p:nvPr/>
          </p:nvSpPr>
          <p:spPr bwMode="auto">
            <a:xfrm>
              <a:off x="1568" y="3250"/>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4</a:t>
              </a:r>
            </a:p>
          </p:txBody>
        </p:sp>
      </p:grpSp>
    </p:spTree>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日期占位符 3">
            <a:extLst>
              <a:ext uri="{FF2B5EF4-FFF2-40B4-BE49-F238E27FC236}">
                <a16:creationId xmlns:a16="http://schemas.microsoft.com/office/drawing/2014/main" id="{9B4AD0F3-5243-4A8F-9824-029322BC643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7A6C071-D5FE-454A-A233-1F51FE475B42}"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81251" name="页脚占位符 4">
            <a:extLst>
              <a:ext uri="{FF2B5EF4-FFF2-40B4-BE49-F238E27FC236}">
                <a16:creationId xmlns:a16="http://schemas.microsoft.com/office/drawing/2014/main" id="{4DFC7BD2-E227-45FF-92C4-A5F1388575F9}"/>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81252" name="灯片编号占位符 5">
            <a:extLst>
              <a:ext uri="{FF2B5EF4-FFF2-40B4-BE49-F238E27FC236}">
                <a16:creationId xmlns:a16="http://schemas.microsoft.com/office/drawing/2014/main" id="{98CDE4EF-5BDA-487C-BE60-834B7703C1C1}"/>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DD77A5E2-11A0-4A73-9754-A72C12871953}"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166</a:t>
            </a:fld>
            <a:endParaRPr lang="en-US" altLang="zh-CN" sz="1400" b="1">
              <a:latin typeface="Times New Roman" panose="02020603050405020304" pitchFamily="18" charset="0"/>
              <a:ea typeface="宋体" panose="02010600030101010101" pitchFamily="2" charset="-122"/>
            </a:endParaRPr>
          </a:p>
        </p:txBody>
      </p:sp>
      <p:sp>
        <p:nvSpPr>
          <p:cNvPr id="181253" name="Rectangle 4">
            <a:extLst>
              <a:ext uri="{FF2B5EF4-FFF2-40B4-BE49-F238E27FC236}">
                <a16:creationId xmlns:a16="http://schemas.microsoft.com/office/drawing/2014/main" id="{A4F14FD3-1ACD-44B5-8785-3160B57E3E10}"/>
              </a:ext>
            </a:extLst>
          </p:cNvPr>
          <p:cNvSpPr>
            <a:spLocks noGrp="1" noChangeArrowheads="1"/>
          </p:cNvSpPr>
          <p:nvPr>
            <p:ph type="ctrTitle" idx="4294967295"/>
          </p:nvPr>
        </p:nvSpPr>
        <p:spPr>
          <a:xfrm>
            <a:off x="1187450" y="2636838"/>
            <a:ext cx="7197725" cy="1439862"/>
          </a:xfrm>
          <a:solidFill>
            <a:srgbClr val="0000FF"/>
          </a:solidFill>
        </p:spPr>
        <p:txBody>
          <a:bodyPr/>
          <a:lstStyle/>
          <a:p>
            <a:pPr eaLnBrk="1" hangingPunct="1"/>
            <a:r>
              <a:rPr lang="zh-CN" altLang="en-US" sz="6600" b="1">
                <a:solidFill>
                  <a:schemeClr val="bg1"/>
                </a:solidFill>
              </a:rPr>
              <a:t>特殊关系的应用</a:t>
            </a:r>
          </a:p>
        </p:txBody>
      </p:sp>
      <p:pic>
        <p:nvPicPr>
          <p:cNvPr id="181254" name="Picture 7">
            <a:extLst>
              <a:ext uri="{FF2B5EF4-FFF2-40B4-BE49-F238E27FC236}">
                <a16:creationId xmlns:a16="http://schemas.microsoft.com/office/drawing/2014/main" id="{7B2D44BA-3B08-49A8-990B-E2F1363B3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日期占位符 3">
            <a:extLst>
              <a:ext uri="{FF2B5EF4-FFF2-40B4-BE49-F238E27FC236}">
                <a16:creationId xmlns:a16="http://schemas.microsoft.com/office/drawing/2014/main" id="{75F6273D-E461-4413-BC9A-36A3DF4F320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29E65DE-AE8A-46B0-9BBF-448CCDA142F2}"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82275" name="页脚占位符 4">
            <a:extLst>
              <a:ext uri="{FF2B5EF4-FFF2-40B4-BE49-F238E27FC236}">
                <a16:creationId xmlns:a16="http://schemas.microsoft.com/office/drawing/2014/main" id="{C8A9306F-4111-4AE8-BD63-0A97C7879E88}"/>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82276" name="灯片编号占位符 5">
            <a:extLst>
              <a:ext uri="{FF2B5EF4-FFF2-40B4-BE49-F238E27FC236}">
                <a16:creationId xmlns:a16="http://schemas.microsoft.com/office/drawing/2014/main" id="{351581B7-7ADA-453E-A6D0-7965A9D3F05E}"/>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771FD527-051A-487C-B5A5-EC8581EB60D2}"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167</a:t>
            </a:fld>
            <a:endParaRPr lang="en-US" altLang="zh-CN" sz="1400" b="1">
              <a:latin typeface="Times New Roman" panose="02020603050405020304" pitchFamily="18" charset="0"/>
              <a:ea typeface="宋体" panose="02010600030101010101" pitchFamily="2" charset="-122"/>
            </a:endParaRPr>
          </a:p>
        </p:txBody>
      </p:sp>
      <p:sp>
        <p:nvSpPr>
          <p:cNvPr id="182277" name="Text Box 2">
            <a:extLst>
              <a:ext uri="{FF2B5EF4-FFF2-40B4-BE49-F238E27FC236}">
                <a16:creationId xmlns:a16="http://schemas.microsoft.com/office/drawing/2014/main" id="{7FC45FFA-8265-4D21-B6FE-00471872BDE1}"/>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特殊关系的应用</a:t>
            </a:r>
          </a:p>
        </p:txBody>
      </p:sp>
      <p:pic>
        <p:nvPicPr>
          <p:cNvPr id="182278" name="Picture 7">
            <a:extLst>
              <a:ext uri="{FF2B5EF4-FFF2-40B4-BE49-F238E27FC236}">
                <a16:creationId xmlns:a16="http://schemas.microsoft.com/office/drawing/2014/main" id="{7A58E827-7928-4180-AEC5-62BB2C7F5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矩形 2">
            <a:extLst>
              <a:ext uri="{FF2B5EF4-FFF2-40B4-BE49-F238E27FC236}">
                <a16:creationId xmlns:a16="http://schemas.microsoft.com/office/drawing/2014/main" id="{A8932CF7-5B0A-4E81-9D58-215E10821D35}"/>
              </a:ext>
            </a:extLst>
          </p:cNvPr>
          <p:cNvSpPr>
            <a:spLocks noChangeArrowheads="1"/>
          </p:cNvSpPr>
          <p:nvPr/>
        </p:nvSpPr>
        <p:spPr bwMode="auto">
          <a:xfrm>
            <a:off x="3203575" y="2852738"/>
            <a:ext cx="28956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lnSpc>
                <a:spcPct val="155000"/>
              </a:lnSpc>
              <a:spcBef>
                <a:spcPct val="0"/>
              </a:spcBef>
              <a:buFont typeface="Wingdings" panose="05000000000000000000" pitchFamily="2" charset="2"/>
              <a:buChar char="J"/>
            </a:pPr>
            <a:r>
              <a:rPr lang="en-US" altLang="zh-CN" sz="3600" b="1">
                <a:solidFill>
                  <a:srgbClr val="0000FF"/>
                </a:solidFill>
                <a:latin typeface="黑体" panose="02010609060101010101" pitchFamily="49" charset="-122"/>
                <a:ea typeface="黑体" panose="02010609060101010101" pitchFamily="49" charset="-122"/>
              </a:rPr>
              <a:t> </a:t>
            </a:r>
            <a:r>
              <a:rPr lang="zh-CN" altLang="en-US" sz="3600" b="1">
                <a:solidFill>
                  <a:srgbClr val="0000FF"/>
                </a:solidFill>
                <a:latin typeface="黑体" panose="02010609060101010101" pitchFamily="49" charset="-122"/>
                <a:ea typeface="黑体" panose="02010609060101010101" pitchFamily="49" charset="-122"/>
              </a:rPr>
              <a:t>粗集定义</a:t>
            </a:r>
          </a:p>
          <a:p>
            <a:pPr eaLnBrk="1" hangingPunct="1">
              <a:lnSpc>
                <a:spcPct val="155000"/>
              </a:lnSpc>
              <a:spcBef>
                <a:spcPct val="0"/>
              </a:spcBef>
              <a:buFont typeface="Wingdings" panose="05000000000000000000" pitchFamily="2" charset="2"/>
              <a:buChar char="4"/>
            </a:pPr>
            <a:r>
              <a:rPr lang="zh-CN" altLang="en-US" sz="3600" b="1">
                <a:latin typeface="黑体" panose="02010609060101010101" pitchFamily="49" charset="-122"/>
                <a:ea typeface="黑体" panose="02010609060101010101" pitchFamily="49" charset="-122"/>
              </a:rPr>
              <a:t> 得分评判</a:t>
            </a:r>
          </a:p>
        </p:txBody>
      </p:sp>
    </p:spTree>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日期占位符 3">
            <a:extLst>
              <a:ext uri="{FF2B5EF4-FFF2-40B4-BE49-F238E27FC236}">
                <a16:creationId xmlns:a16="http://schemas.microsoft.com/office/drawing/2014/main" id="{FA15F338-74C2-425F-B7F6-EE745578DBBB}"/>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F023F46-325E-4355-88DE-2213EEA6D85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3299" name="Text Box 2">
            <a:extLst>
              <a:ext uri="{FF2B5EF4-FFF2-40B4-BE49-F238E27FC236}">
                <a16:creationId xmlns:a16="http://schemas.microsoft.com/office/drawing/2014/main" id="{7A707490-70BF-4270-936F-96746A9B1663}"/>
              </a:ext>
            </a:extLst>
          </p:cNvPr>
          <p:cNvSpPr txBox="1">
            <a:spLocks noChangeArrowheads="1"/>
          </p:cNvSpPr>
          <p:nvPr/>
        </p:nvSpPr>
        <p:spPr bwMode="auto">
          <a:xfrm>
            <a:off x="1258888" y="5699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粗集定义问题</a:t>
            </a:r>
          </a:p>
        </p:txBody>
      </p:sp>
      <p:pic>
        <p:nvPicPr>
          <p:cNvPr id="183300" name="Picture 6">
            <a:extLst>
              <a:ext uri="{FF2B5EF4-FFF2-40B4-BE49-F238E27FC236}">
                <a16:creationId xmlns:a16="http://schemas.microsoft.com/office/drawing/2014/main" id="{5BE28D42-1958-4D1F-909D-6C9E2852D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FA49513-2E78-442A-AF43-F1F1FEAF3525}"/>
              </a:ext>
            </a:extLst>
          </p:cNvPr>
          <p:cNvSpPr txBox="1">
            <a:spLocks noRot="1" noChangeAspect="1" noMove="1" noResize="1" noEditPoints="1" noAdjustHandles="1" noChangeArrowheads="1" noChangeShapeType="1" noTextEdit="1"/>
          </p:cNvSpPr>
          <p:nvPr/>
        </p:nvSpPr>
        <p:spPr>
          <a:xfrm>
            <a:off x="107502" y="1979510"/>
            <a:ext cx="8928991" cy="3970318"/>
          </a:xfrm>
          <a:prstGeom prst="rect">
            <a:avLst/>
          </a:prstGeom>
          <a:blipFill>
            <a:blip r:embed="rId4"/>
            <a:stretch>
              <a:fillRect l="-1434" b="-922"/>
            </a:stretch>
          </a:blipFill>
        </p:spPr>
        <p:txBody>
          <a:bodyPr/>
          <a:lstStyle/>
          <a:p>
            <a:pPr>
              <a:defRPr/>
            </a:pPr>
            <a:r>
              <a:rPr lang="zh-CN" altLang="en-US">
                <a:noFill/>
              </a:rPr>
              <a:t> </a:t>
            </a:r>
          </a:p>
        </p:txBody>
      </p:sp>
    </p:spTree>
  </p:cSld>
  <p:clrMapOvr>
    <a:masterClrMapping/>
  </p:clrMapOvr>
  <p:transition spd="med">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日期占位符 3">
            <a:extLst>
              <a:ext uri="{FF2B5EF4-FFF2-40B4-BE49-F238E27FC236}">
                <a16:creationId xmlns:a16="http://schemas.microsoft.com/office/drawing/2014/main" id="{24A58B0A-9F04-4BE5-959D-AF1F75FAE187}"/>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80C6716-D5B5-404D-943A-3178A2378041}"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4323" name="Text Box 2">
            <a:extLst>
              <a:ext uri="{FF2B5EF4-FFF2-40B4-BE49-F238E27FC236}">
                <a16:creationId xmlns:a16="http://schemas.microsoft.com/office/drawing/2014/main" id="{42716827-E2C4-4DBF-BA41-F7C6AA1F1D82}"/>
              </a:ext>
            </a:extLst>
          </p:cNvPr>
          <p:cNvSpPr txBox="1">
            <a:spLocks noChangeArrowheads="1"/>
          </p:cNvSpPr>
          <p:nvPr/>
        </p:nvSpPr>
        <p:spPr bwMode="auto">
          <a:xfrm>
            <a:off x="1258888" y="5699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粗集定义问题</a:t>
            </a:r>
          </a:p>
        </p:txBody>
      </p:sp>
      <p:pic>
        <p:nvPicPr>
          <p:cNvPr id="184324" name="Picture 6">
            <a:extLst>
              <a:ext uri="{FF2B5EF4-FFF2-40B4-BE49-F238E27FC236}">
                <a16:creationId xmlns:a16="http://schemas.microsoft.com/office/drawing/2014/main" id="{9D456041-F3DD-4B4F-AEF2-F7B1FCF4A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21F1995-B237-4820-BAAC-D8068CCBBADE}"/>
              </a:ext>
            </a:extLst>
          </p:cNvPr>
          <p:cNvSpPr txBox="1">
            <a:spLocks noRot="1" noChangeAspect="1" noMove="1" noResize="1" noEditPoints="1" noAdjustHandles="1" noChangeArrowheads="1" noChangeShapeType="1" noTextEdit="1"/>
          </p:cNvSpPr>
          <p:nvPr/>
        </p:nvSpPr>
        <p:spPr>
          <a:xfrm>
            <a:off x="323529" y="1680399"/>
            <a:ext cx="8568952" cy="4524315"/>
          </a:xfrm>
          <a:prstGeom prst="rect">
            <a:avLst/>
          </a:prstGeom>
          <a:blipFill>
            <a:blip r:embed="rId4"/>
            <a:stretch>
              <a:fillRect l="-1422" r="-1209" b="-270"/>
            </a:stretch>
          </a:blipFill>
        </p:spPr>
        <p:txBody>
          <a:bodyPr/>
          <a:lstStyle/>
          <a:p>
            <a:pPr>
              <a:defRPr/>
            </a:pPr>
            <a:r>
              <a:rPr lang="zh-CN" altLang="en-US">
                <a:noFill/>
              </a:rPr>
              <a:t> </a:t>
            </a:r>
          </a:p>
        </p:txBody>
      </p:sp>
      <p:pic>
        <p:nvPicPr>
          <p:cNvPr id="184326" name="图片 2">
            <a:extLst>
              <a:ext uri="{FF2B5EF4-FFF2-40B4-BE49-F238E27FC236}">
                <a16:creationId xmlns:a16="http://schemas.microsoft.com/office/drawing/2014/main" id="{0D265C4B-B7C3-484F-9599-4242741EA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450" y="3716338"/>
            <a:ext cx="303053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a:extLst>
              <a:ext uri="{FF2B5EF4-FFF2-40B4-BE49-F238E27FC236}">
                <a16:creationId xmlns:a16="http://schemas.microsoft.com/office/drawing/2014/main" id="{3D91AD98-D659-41F4-80C6-A8AB92A21EF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79CBFEA-3C83-474A-8634-A3C949943FD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35843" name="Text Box 2">
            <a:extLst>
              <a:ext uri="{FF2B5EF4-FFF2-40B4-BE49-F238E27FC236}">
                <a16:creationId xmlns:a16="http://schemas.microsoft.com/office/drawing/2014/main" id="{3451062E-3ED5-4889-BA4A-41FF5527544E}"/>
              </a:ext>
            </a:extLst>
          </p:cNvPr>
          <p:cNvSpPr txBox="1">
            <a:spLocks noChangeArrowheads="1"/>
          </p:cNvSpPr>
          <p:nvPr/>
        </p:nvSpPr>
        <p:spPr bwMode="auto">
          <a:xfrm>
            <a:off x="1258888" y="7651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小 结</a:t>
            </a:r>
          </a:p>
        </p:txBody>
      </p:sp>
      <p:pic>
        <p:nvPicPr>
          <p:cNvPr id="35844" name="Picture 6">
            <a:extLst>
              <a:ext uri="{FF2B5EF4-FFF2-40B4-BE49-F238E27FC236}">
                <a16:creationId xmlns:a16="http://schemas.microsoft.com/office/drawing/2014/main" id="{EA5A6806-99B9-49AB-9D6D-F7D07A7AE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descr="QQ截图20151101141748">
            <a:extLst>
              <a:ext uri="{FF2B5EF4-FFF2-40B4-BE49-F238E27FC236}">
                <a16:creationId xmlns:a16="http://schemas.microsoft.com/office/drawing/2014/main" id="{E1CAAC9A-EAB7-4C56-9D47-A0B192C75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239963"/>
            <a:ext cx="79216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日期占位符 3">
            <a:extLst>
              <a:ext uri="{FF2B5EF4-FFF2-40B4-BE49-F238E27FC236}">
                <a16:creationId xmlns:a16="http://schemas.microsoft.com/office/drawing/2014/main" id="{D4A72705-2BFD-4E2F-9C4D-0C99F2CECE31}"/>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13B724D-2AC8-44DE-93C3-0D56093DC93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5347" name="Text Box 2">
            <a:extLst>
              <a:ext uri="{FF2B5EF4-FFF2-40B4-BE49-F238E27FC236}">
                <a16:creationId xmlns:a16="http://schemas.microsoft.com/office/drawing/2014/main" id="{CA217AF0-5445-499D-A387-BE003886DD43}"/>
              </a:ext>
            </a:extLst>
          </p:cNvPr>
          <p:cNvSpPr txBox="1">
            <a:spLocks noChangeArrowheads="1"/>
          </p:cNvSpPr>
          <p:nvPr/>
        </p:nvSpPr>
        <p:spPr bwMode="auto">
          <a:xfrm>
            <a:off x="1258888" y="5699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粗集定义问题</a:t>
            </a:r>
          </a:p>
        </p:txBody>
      </p:sp>
      <p:pic>
        <p:nvPicPr>
          <p:cNvPr id="185348" name="Picture 6">
            <a:extLst>
              <a:ext uri="{FF2B5EF4-FFF2-40B4-BE49-F238E27FC236}">
                <a16:creationId xmlns:a16="http://schemas.microsoft.com/office/drawing/2014/main" id="{8FF0A709-D3F9-4DB8-8180-47DE98801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E36964B-5FB1-4EAB-9D53-1CFE018B5F24}"/>
              </a:ext>
            </a:extLst>
          </p:cNvPr>
          <p:cNvSpPr txBox="1">
            <a:spLocks noRot="1" noChangeAspect="1" noMove="1" noResize="1" noEditPoints="1" noAdjustHandles="1" noChangeArrowheads="1" noChangeShapeType="1" noTextEdit="1"/>
          </p:cNvSpPr>
          <p:nvPr/>
        </p:nvSpPr>
        <p:spPr>
          <a:xfrm>
            <a:off x="395536" y="1700806"/>
            <a:ext cx="8352928" cy="4339650"/>
          </a:xfrm>
          <a:prstGeom prst="rect">
            <a:avLst/>
          </a:prstGeom>
          <a:blipFill>
            <a:blip r:embed="rId4"/>
            <a:stretch>
              <a:fillRect l="-1533" b="-2247"/>
            </a:stretch>
          </a:blipFill>
        </p:spPr>
        <p:txBody>
          <a:bodyPr/>
          <a:lstStyle/>
          <a:p>
            <a:pPr>
              <a:defRPr/>
            </a:pPr>
            <a:r>
              <a:rPr lang="zh-CN" altLang="en-US">
                <a:noFill/>
              </a:rPr>
              <a:t> </a:t>
            </a:r>
          </a:p>
        </p:txBody>
      </p:sp>
      <p:pic>
        <p:nvPicPr>
          <p:cNvPr id="185350" name="图片 2">
            <a:extLst>
              <a:ext uri="{FF2B5EF4-FFF2-40B4-BE49-F238E27FC236}">
                <a16:creationId xmlns:a16="http://schemas.microsoft.com/office/drawing/2014/main" id="{2F24D94E-96F3-42BA-AFA5-8383828CC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3644900"/>
            <a:ext cx="3024188"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日期占位符 3">
            <a:extLst>
              <a:ext uri="{FF2B5EF4-FFF2-40B4-BE49-F238E27FC236}">
                <a16:creationId xmlns:a16="http://schemas.microsoft.com/office/drawing/2014/main" id="{2E5C0A50-CC84-4AA5-98A8-B9DC617AE7E9}"/>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428D777-1B52-4A3B-98CB-24AC859F455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6371" name="Text Box 2">
            <a:extLst>
              <a:ext uri="{FF2B5EF4-FFF2-40B4-BE49-F238E27FC236}">
                <a16:creationId xmlns:a16="http://schemas.microsoft.com/office/drawing/2014/main" id="{DECFD7B3-4486-4F0B-A22E-6D2FDAAAEFC9}"/>
              </a:ext>
            </a:extLst>
          </p:cNvPr>
          <p:cNvSpPr txBox="1">
            <a:spLocks noChangeArrowheads="1"/>
          </p:cNvSpPr>
          <p:nvPr/>
        </p:nvSpPr>
        <p:spPr bwMode="auto">
          <a:xfrm>
            <a:off x="1258888" y="5699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例题</a:t>
            </a:r>
          </a:p>
        </p:txBody>
      </p:sp>
      <p:pic>
        <p:nvPicPr>
          <p:cNvPr id="186372" name="Picture 6">
            <a:extLst>
              <a:ext uri="{FF2B5EF4-FFF2-40B4-BE49-F238E27FC236}">
                <a16:creationId xmlns:a16="http://schemas.microsoft.com/office/drawing/2014/main" id="{72F9CD18-BBB2-470F-9CBC-6D157257E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B7EAC7F-57F8-4318-A88B-1D38D8DF7961}"/>
              </a:ext>
            </a:extLst>
          </p:cNvPr>
          <p:cNvSpPr txBox="1">
            <a:spLocks noRot="1" noChangeAspect="1" noMove="1" noResize="1" noEditPoints="1" noAdjustHandles="1" noChangeArrowheads="1" noChangeShapeType="1" noTextEdit="1"/>
          </p:cNvSpPr>
          <p:nvPr/>
        </p:nvSpPr>
        <p:spPr>
          <a:xfrm>
            <a:off x="322278" y="1844824"/>
            <a:ext cx="8496944" cy="3970316"/>
          </a:xfrm>
          <a:prstGeom prst="rect">
            <a:avLst/>
          </a:prstGeom>
          <a:blipFill>
            <a:blip r:embed="rId4"/>
            <a:stretch>
              <a:fillRect l="-1506" r="-933"/>
            </a:stretch>
          </a:blipFill>
        </p:spPr>
        <p:txBody>
          <a:bodyPr/>
          <a:lstStyle/>
          <a:p>
            <a:pPr>
              <a:defRPr/>
            </a:pPr>
            <a:r>
              <a:rPr lang="zh-CN" altLang="en-US">
                <a:noFill/>
              </a:rPr>
              <a:t> </a:t>
            </a:r>
          </a:p>
        </p:txBody>
      </p:sp>
      <p:graphicFrame>
        <p:nvGraphicFramePr>
          <p:cNvPr id="3" name="表格 2">
            <a:extLst>
              <a:ext uri="{FF2B5EF4-FFF2-40B4-BE49-F238E27FC236}">
                <a16:creationId xmlns:a16="http://schemas.microsoft.com/office/drawing/2014/main" id="{55CF1413-5CB0-457A-B567-03DDA10487D1}"/>
              </a:ext>
            </a:extLst>
          </p:cNvPr>
          <p:cNvGraphicFramePr>
            <a:graphicFrameLocks noGrp="1"/>
          </p:cNvGraphicFramePr>
          <p:nvPr/>
        </p:nvGraphicFramePr>
        <p:xfrm>
          <a:off x="1547813" y="4508500"/>
          <a:ext cx="6046787" cy="1098550"/>
        </p:xfrm>
        <a:graphic>
          <a:graphicData uri="http://schemas.openxmlformats.org/drawingml/2006/table">
            <a:tbl>
              <a:tblPr firstRow="1" bandRow="1">
                <a:tableStyleId>{5940675A-B579-460E-94D1-54222C63F5DA}</a:tableStyleId>
              </a:tblPr>
              <a:tblGrid>
                <a:gridCol w="863827">
                  <a:extLst>
                    <a:ext uri="{9D8B030D-6E8A-4147-A177-3AD203B41FA5}">
                      <a16:colId xmlns:a16="http://schemas.microsoft.com/office/drawing/2014/main" val="20000"/>
                    </a:ext>
                  </a:extLst>
                </a:gridCol>
                <a:gridCol w="863827">
                  <a:extLst>
                    <a:ext uri="{9D8B030D-6E8A-4147-A177-3AD203B41FA5}">
                      <a16:colId xmlns:a16="http://schemas.microsoft.com/office/drawing/2014/main" val="20001"/>
                    </a:ext>
                  </a:extLst>
                </a:gridCol>
                <a:gridCol w="863827">
                  <a:extLst>
                    <a:ext uri="{9D8B030D-6E8A-4147-A177-3AD203B41FA5}">
                      <a16:colId xmlns:a16="http://schemas.microsoft.com/office/drawing/2014/main" val="20002"/>
                    </a:ext>
                  </a:extLst>
                </a:gridCol>
                <a:gridCol w="863827">
                  <a:extLst>
                    <a:ext uri="{9D8B030D-6E8A-4147-A177-3AD203B41FA5}">
                      <a16:colId xmlns:a16="http://schemas.microsoft.com/office/drawing/2014/main" val="20003"/>
                    </a:ext>
                  </a:extLst>
                </a:gridCol>
                <a:gridCol w="863827">
                  <a:extLst>
                    <a:ext uri="{9D8B030D-6E8A-4147-A177-3AD203B41FA5}">
                      <a16:colId xmlns:a16="http://schemas.microsoft.com/office/drawing/2014/main" val="20004"/>
                    </a:ext>
                  </a:extLst>
                </a:gridCol>
                <a:gridCol w="863827">
                  <a:extLst>
                    <a:ext uri="{9D8B030D-6E8A-4147-A177-3AD203B41FA5}">
                      <a16:colId xmlns:a16="http://schemas.microsoft.com/office/drawing/2014/main" val="20005"/>
                    </a:ext>
                  </a:extLst>
                </a:gridCol>
                <a:gridCol w="863827">
                  <a:extLst>
                    <a:ext uri="{9D8B030D-6E8A-4147-A177-3AD203B41FA5}">
                      <a16:colId xmlns:a16="http://schemas.microsoft.com/office/drawing/2014/main" val="20006"/>
                    </a:ext>
                  </a:extLst>
                </a:gridCol>
              </a:tblGrid>
              <a:tr h="366183">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U</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1</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2</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3</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4</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5</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6</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extLst>
                  <a:ext uri="{0D108BD9-81ED-4DB2-BD59-A6C34878D82A}">
                    <a16:rowId xmlns:a16="http://schemas.microsoft.com/office/drawing/2014/main" val="10000"/>
                  </a:ext>
                </a:extLst>
              </a:tr>
              <a:tr h="366183">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R</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C</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B</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D</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C</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extLst>
                  <a:ext uri="{0D108BD9-81ED-4DB2-BD59-A6C34878D82A}">
                    <a16:rowId xmlns:a16="http://schemas.microsoft.com/office/drawing/2014/main" val="10001"/>
                  </a:ext>
                </a:extLst>
              </a:tr>
              <a:tr h="366183">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X</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tc>
                  <a:txBody>
                    <a:bodyPr/>
                    <a:lstStyle/>
                    <a:p>
                      <a:r>
                        <a:rPr lang="en-US" altLang="zh-CN" sz="1800" b="1" dirty="0">
                          <a:solidFill>
                            <a:schemeClr val="accent2">
                              <a:lumMod val="75000"/>
                            </a:schemeClr>
                          </a:solidFill>
                          <a:latin typeface="黑体" panose="02010609060101010101" pitchFamily="49" charset="-122"/>
                          <a:ea typeface="黑体" panose="02010609060101010101" pitchFamily="49" charset="-122"/>
                        </a:rPr>
                        <a:t>+</a:t>
                      </a:r>
                      <a:endParaRPr lang="zh-CN" altLang="en-US" sz="1800" b="1" dirty="0">
                        <a:solidFill>
                          <a:schemeClr val="accent2">
                            <a:lumMod val="75000"/>
                          </a:schemeClr>
                        </a:solidFill>
                        <a:latin typeface="黑体" panose="02010609060101010101" pitchFamily="49" charset="-122"/>
                        <a:ea typeface="黑体" panose="02010609060101010101" pitchFamily="49" charset="-122"/>
                      </a:endParaRPr>
                    </a:p>
                  </a:txBody>
                  <a:tcPr marL="91449" marR="91449" marT="45773" marB="45773"/>
                </a:tc>
                <a:extLst>
                  <a:ext uri="{0D108BD9-81ED-4DB2-BD59-A6C34878D82A}">
                    <a16:rowId xmlns:a16="http://schemas.microsoft.com/office/drawing/2014/main" val="10002"/>
                  </a:ext>
                </a:extLst>
              </a:tr>
            </a:tbl>
          </a:graphicData>
        </a:graphic>
      </p:graphicFrame>
    </p:spTree>
  </p:cSld>
  <p:clrMapOvr>
    <a:masterClrMapping/>
  </p:clrMapOvr>
  <p:transition spd="med">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日期占位符 3">
            <a:extLst>
              <a:ext uri="{FF2B5EF4-FFF2-40B4-BE49-F238E27FC236}">
                <a16:creationId xmlns:a16="http://schemas.microsoft.com/office/drawing/2014/main" id="{5691101F-DA6B-40C2-9985-6E84EFC60B6D}"/>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66947F8-3ACD-469F-B701-6E46E3D857C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7395" name="Text Box 2">
            <a:extLst>
              <a:ext uri="{FF2B5EF4-FFF2-40B4-BE49-F238E27FC236}">
                <a16:creationId xmlns:a16="http://schemas.microsoft.com/office/drawing/2014/main" id="{3044DE50-4299-46C2-975A-210B366DDE49}"/>
              </a:ext>
            </a:extLst>
          </p:cNvPr>
          <p:cNvSpPr txBox="1">
            <a:spLocks noChangeArrowheads="1"/>
          </p:cNvSpPr>
          <p:nvPr/>
        </p:nvSpPr>
        <p:spPr bwMode="auto">
          <a:xfrm>
            <a:off x="1258888" y="569913"/>
            <a:ext cx="669766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例题</a:t>
            </a:r>
          </a:p>
        </p:txBody>
      </p:sp>
      <p:pic>
        <p:nvPicPr>
          <p:cNvPr id="187396" name="Picture 6">
            <a:extLst>
              <a:ext uri="{FF2B5EF4-FFF2-40B4-BE49-F238E27FC236}">
                <a16:creationId xmlns:a16="http://schemas.microsoft.com/office/drawing/2014/main" id="{47458C02-2635-413A-934F-3B69D736F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67FBB19-9FBD-483B-893E-89EACC7D5905}"/>
              </a:ext>
            </a:extLst>
          </p:cNvPr>
          <p:cNvSpPr txBox="1">
            <a:spLocks noRot="1" noChangeAspect="1" noMove="1" noResize="1" noEditPoints="1" noAdjustHandles="1" noChangeArrowheads="1" noChangeShapeType="1" noTextEdit="1"/>
          </p:cNvSpPr>
          <p:nvPr/>
        </p:nvSpPr>
        <p:spPr>
          <a:xfrm>
            <a:off x="251518" y="1637230"/>
            <a:ext cx="8640960" cy="4592926"/>
          </a:xfrm>
          <a:prstGeom prst="rect">
            <a:avLst/>
          </a:prstGeom>
          <a:blipFill>
            <a:blip r:embed="rId4"/>
            <a:stretch>
              <a:fillRect l="-1058" b="-266"/>
            </a:stretch>
          </a:blipFill>
        </p:spPr>
        <p:txBody>
          <a:bodyPr/>
          <a:lstStyle/>
          <a:p>
            <a:pPr>
              <a:defRPr/>
            </a:pPr>
            <a:r>
              <a:rPr lang="zh-CN" altLang="en-US">
                <a:noFill/>
              </a:rPr>
              <a:t> </a:t>
            </a:r>
          </a:p>
        </p:txBody>
      </p:sp>
    </p:spTree>
  </p:cSld>
  <p:clrMapOvr>
    <a:masterClrMapping/>
  </p:clrMapOvr>
  <p:transition spd="med">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日期占位符 3">
            <a:extLst>
              <a:ext uri="{FF2B5EF4-FFF2-40B4-BE49-F238E27FC236}">
                <a16:creationId xmlns:a16="http://schemas.microsoft.com/office/drawing/2014/main" id="{D15417A3-347D-4F53-BD77-56E4EA6D113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98C411E-6CC6-46B3-995E-9829E9ECB2EA}"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88419" name="页脚占位符 4">
            <a:extLst>
              <a:ext uri="{FF2B5EF4-FFF2-40B4-BE49-F238E27FC236}">
                <a16:creationId xmlns:a16="http://schemas.microsoft.com/office/drawing/2014/main" id="{E138CE96-28C8-4B9B-B4A0-B898CFE6DD53}"/>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88420" name="灯片编号占位符 5">
            <a:extLst>
              <a:ext uri="{FF2B5EF4-FFF2-40B4-BE49-F238E27FC236}">
                <a16:creationId xmlns:a16="http://schemas.microsoft.com/office/drawing/2014/main" id="{3C1B1518-A717-42D2-B0B4-8B887BCE8ABC}"/>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729970BA-9A15-439D-8BB0-5638AF38280E}"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173</a:t>
            </a:fld>
            <a:endParaRPr lang="en-US" altLang="zh-CN" sz="1400" b="1">
              <a:latin typeface="Times New Roman" panose="02020603050405020304" pitchFamily="18" charset="0"/>
              <a:ea typeface="宋体" panose="02010600030101010101" pitchFamily="2" charset="-122"/>
            </a:endParaRPr>
          </a:p>
        </p:txBody>
      </p:sp>
      <p:sp>
        <p:nvSpPr>
          <p:cNvPr id="188421" name="Text Box 2">
            <a:extLst>
              <a:ext uri="{FF2B5EF4-FFF2-40B4-BE49-F238E27FC236}">
                <a16:creationId xmlns:a16="http://schemas.microsoft.com/office/drawing/2014/main" id="{F028AD83-CC97-47B8-AE8D-7E971C414334}"/>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特殊关系的应用</a:t>
            </a:r>
          </a:p>
        </p:txBody>
      </p:sp>
      <p:pic>
        <p:nvPicPr>
          <p:cNvPr id="188422" name="Picture 7">
            <a:extLst>
              <a:ext uri="{FF2B5EF4-FFF2-40B4-BE49-F238E27FC236}">
                <a16:creationId xmlns:a16="http://schemas.microsoft.com/office/drawing/2014/main" id="{7B0BCF33-424C-42DF-8450-BDA4AF931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3" name="矩形 2">
            <a:extLst>
              <a:ext uri="{FF2B5EF4-FFF2-40B4-BE49-F238E27FC236}">
                <a16:creationId xmlns:a16="http://schemas.microsoft.com/office/drawing/2014/main" id="{F6AC46A6-D1D2-4C11-A359-50CBB480DCD8}"/>
              </a:ext>
            </a:extLst>
          </p:cNvPr>
          <p:cNvSpPr>
            <a:spLocks noChangeArrowheads="1"/>
          </p:cNvSpPr>
          <p:nvPr/>
        </p:nvSpPr>
        <p:spPr bwMode="auto">
          <a:xfrm>
            <a:off x="3238500" y="2997200"/>
            <a:ext cx="33496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lnSpc>
                <a:spcPct val="155000"/>
              </a:lnSpc>
              <a:spcBef>
                <a:spcPct val="0"/>
              </a:spcBef>
              <a:buFont typeface="Wingdings" panose="05000000000000000000" pitchFamily="2" charset="2"/>
              <a:buChar char="4"/>
            </a:pPr>
            <a:r>
              <a:rPr lang="zh-CN" altLang="en-US" sz="3600" b="1">
                <a:latin typeface="黑体" panose="02010609060101010101" pitchFamily="49" charset="-122"/>
                <a:ea typeface="黑体" panose="02010609060101010101" pitchFamily="49" charset="-122"/>
              </a:rPr>
              <a:t> 粗集定义</a:t>
            </a:r>
          </a:p>
          <a:p>
            <a:pPr eaLnBrk="1" hangingPunct="1">
              <a:lnSpc>
                <a:spcPct val="155000"/>
              </a:lnSpc>
              <a:spcBef>
                <a:spcPct val="0"/>
              </a:spcBef>
              <a:buFont typeface="Wingdings" panose="05000000000000000000" pitchFamily="2" charset="2"/>
              <a:buChar char="J"/>
            </a:pPr>
            <a:r>
              <a:rPr lang="en-US" altLang="zh-CN" sz="3600" b="1">
                <a:solidFill>
                  <a:srgbClr val="0000FF"/>
                </a:solidFill>
                <a:latin typeface="黑体" panose="02010609060101010101" pitchFamily="49" charset="-122"/>
                <a:ea typeface="黑体" panose="02010609060101010101" pitchFamily="49" charset="-122"/>
              </a:rPr>
              <a:t> </a:t>
            </a:r>
            <a:r>
              <a:rPr lang="zh-CN" altLang="en-US" sz="3600" b="1">
                <a:solidFill>
                  <a:srgbClr val="0000FF"/>
                </a:solidFill>
                <a:latin typeface="黑体" panose="02010609060101010101" pitchFamily="49" charset="-122"/>
                <a:ea typeface="黑体" panose="02010609060101010101" pitchFamily="49" charset="-122"/>
              </a:rPr>
              <a:t>得分评判</a:t>
            </a:r>
          </a:p>
        </p:txBody>
      </p:sp>
    </p:spTree>
  </p:cSld>
  <p:clrMapOvr>
    <a:masterClrMapping/>
  </p:clrMapOvr>
  <p:transition spd="med">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日期占位符 3">
            <a:extLst>
              <a:ext uri="{FF2B5EF4-FFF2-40B4-BE49-F238E27FC236}">
                <a16:creationId xmlns:a16="http://schemas.microsoft.com/office/drawing/2014/main" id="{FE573C5B-2596-4BD3-882C-F329326F1811}"/>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5B4DB71-2FE4-46FC-9FDD-EDB07EC91FA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89443" name="Text Box 2">
            <a:extLst>
              <a:ext uri="{FF2B5EF4-FFF2-40B4-BE49-F238E27FC236}">
                <a16:creationId xmlns:a16="http://schemas.microsoft.com/office/drawing/2014/main" id="{0F9176A5-DE9B-48DE-AB07-F0CCF34EDED3}"/>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89444" name="Picture 6">
            <a:extLst>
              <a:ext uri="{FF2B5EF4-FFF2-40B4-BE49-F238E27FC236}">
                <a16:creationId xmlns:a16="http://schemas.microsoft.com/office/drawing/2014/main" id="{B228180B-006D-4CAE-B58F-4A2FDC44B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95E63AD0-8D3B-40F5-AE6D-53B1F367A7A0}"/>
              </a:ext>
            </a:extLst>
          </p:cNvPr>
          <p:cNvSpPr txBox="1">
            <a:spLocks noRot="1" noChangeAspect="1" noMove="1" noResize="1" noEditPoints="1" noAdjustHandles="1" noChangeArrowheads="1" noChangeShapeType="1" noTextEdit="1"/>
          </p:cNvSpPr>
          <p:nvPr/>
        </p:nvSpPr>
        <p:spPr>
          <a:xfrm>
            <a:off x="374008" y="1665203"/>
            <a:ext cx="8590480" cy="4616646"/>
          </a:xfrm>
          <a:prstGeom prst="rect">
            <a:avLst/>
          </a:prstGeom>
          <a:blipFill>
            <a:blip r:embed="rId4"/>
            <a:stretch>
              <a:fillRect l="-1418" r="-142"/>
            </a:stretch>
          </a:blipFill>
        </p:spPr>
        <p:txBody>
          <a:bodyPr/>
          <a:lstStyle/>
          <a:p>
            <a:pPr>
              <a:defRPr/>
            </a:pPr>
            <a:r>
              <a:rPr lang="zh-CN" altLang="en-US">
                <a:noFill/>
              </a:rPr>
              <a:t> </a:t>
            </a:r>
          </a:p>
        </p:txBody>
      </p:sp>
      <p:pic>
        <p:nvPicPr>
          <p:cNvPr id="189446" name="图片 3">
            <a:extLst>
              <a:ext uri="{FF2B5EF4-FFF2-40B4-BE49-F238E27FC236}">
                <a16:creationId xmlns:a16="http://schemas.microsoft.com/office/drawing/2014/main" id="{7445259B-DFCD-4ACC-8BFB-88FC66129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716338"/>
            <a:ext cx="6016625"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日期占位符 3">
            <a:extLst>
              <a:ext uri="{FF2B5EF4-FFF2-40B4-BE49-F238E27FC236}">
                <a16:creationId xmlns:a16="http://schemas.microsoft.com/office/drawing/2014/main" id="{094C4B54-9B13-49A1-9109-E6C46079DEAC}"/>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59C3230-E496-4420-B4C7-7CE5AFBC883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0467" name="Text Box 2">
            <a:extLst>
              <a:ext uri="{FF2B5EF4-FFF2-40B4-BE49-F238E27FC236}">
                <a16:creationId xmlns:a16="http://schemas.microsoft.com/office/drawing/2014/main" id="{DB35D6DA-DEAA-4189-9014-F59DC161A886}"/>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0468" name="Picture 6">
            <a:extLst>
              <a:ext uri="{FF2B5EF4-FFF2-40B4-BE49-F238E27FC236}">
                <a16:creationId xmlns:a16="http://schemas.microsoft.com/office/drawing/2014/main" id="{28D2738A-6F7F-44FA-BC26-1A5E7262E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3AB47F9-63C6-4BFC-940A-240F65FB6470}"/>
              </a:ext>
            </a:extLst>
          </p:cNvPr>
          <p:cNvSpPr txBox="1">
            <a:spLocks noRot="1" noChangeAspect="1" noMove="1" noResize="1" noEditPoints="1" noAdjustHandles="1" noChangeArrowheads="1" noChangeShapeType="1" noTextEdit="1"/>
          </p:cNvSpPr>
          <p:nvPr/>
        </p:nvSpPr>
        <p:spPr>
          <a:xfrm>
            <a:off x="179510" y="2204864"/>
            <a:ext cx="8712968" cy="3323987"/>
          </a:xfrm>
          <a:prstGeom prst="rect">
            <a:avLst/>
          </a:prstGeom>
          <a:blipFill>
            <a:blip r:embed="rId4"/>
            <a:stretch>
              <a:fillRect l="-1399" r="-909" b="-3853"/>
            </a:stretch>
          </a:blipFill>
        </p:spPr>
        <p:txBody>
          <a:bodyPr/>
          <a:lstStyle/>
          <a:p>
            <a:pPr>
              <a:defRPr/>
            </a:pPr>
            <a:r>
              <a:rPr lang="zh-CN" altLang="en-US">
                <a:noFill/>
              </a:rPr>
              <a:t> </a:t>
            </a:r>
          </a:p>
        </p:txBody>
      </p:sp>
    </p:spTree>
  </p:cSld>
  <p:clrMapOvr>
    <a:masterClrMapping/>
  </p:clrMapOvr>
  <p:transition spd="med">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日期占位符 3">
            <a:extLst>
              <a:ext uri="{FF2B5EF4-FFF2-40B4-BE49-F238E27FC236}">
                <a16:creationId xmlns:a16="http://schemas.microsoft.com/office/drawing/2014/main" id="{69E017F0-0B23-45D5-9927-578BC5EE1B97}"/>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03855D8-7614-4994-9705-521604B0A60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1491" name="Text Box 2">
            <a:extLst>
              <a:ext uri="{FF2B5EF4-FFF2-40B4-BE49-F238E27FC236}">
                <a16:creationId xmlns:a16="http://schemas.microsoft.com/office/drawing/2014/main" id="{5F57BEC0-CDDC-430B-A79D-888D885FBA4E}"/>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1492" name="Picture 6">
            <a:extLst>
              <a:ext uri="{FF2B5EF4-FFF2-40B4-BE49-F238E27FC236}">
                <a16:creationId xmlns:a16="http://schemas.microsoft.com/office/drawing/2014/main" id="{AEE1F293-7F96-4942-8D53-42CB465AD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10DD025-46E1-4985-BEF0-7FC9E8221ABE}"/>
              </a:ext>
            </a:extLst>
          </p:cNvPr>
          <p:cNvSpPr txBox="1">
            <a:spLocks noRot="1" noChangeAspect="1" noMove="1" noResize="1" noEditPoints="1" noAdjustHandles="1" noChangeArrowheads="1" noChangeShapeType="1" noTextEdit="1"/>
          </p:cNvSpPr>
          <p:nvPr/>
        </p:nvSpPr>
        <p:spPr>
          <a:xfrm>
            <a:off x="215231" y="1844824"/>
            <a:ext cx="8784976" cy="4199161"/>
          </a:xfrm>
          <a:prstGeom prst="rect">
            <a:avLst/>
          </a:prstGeom>
          <a:blipFill>
            <a:blip r:embed="rId4"/>
            <a:stretch>
              <a:fillRect l="-1388" r="-1180" b="-872"/>
            </a:stretch>
          </a:blipFill>
        </p:spPr>
        <p:txBody>
          <a:bodyPr/>
          <a:lstStyle/>
          <a:p>
            <a:pPr>
              <a:defRPr/>
            </a:pPr>
            <a:r>
              <a:rPr lang="zh-CN" altLang="en-US">
                <a:noFill/>
              </a:rPr>
              <a:t> </a:t>
            </a:r>
          </a:p>
        </p:txBody>
      </p:sp>
    </p:spTree>
  </p:cSld>
  <p:clrMapOvr>
    <a:masterClrMapping/>
  </p:clrMapOvr>
  <p:transition spd="med">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日期占位符 3">
            <a:extLst>
              <a:ext uri="{FF2B5EF4-FFF2-40B4-BE49-F238E27FC236}">
                <a16:creationId xmlns:a16="http://schemas.microsoft.com/office/drawing/2014/main" id="{B9754580-6855-49D9-B911-6EA930F8FA51}"/>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13D5AC0-3826-4CB6-8409-A66A193FC076}"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2515" name="Text Box 2">
            <a:extLst>
              <a:ext uri="{FF2B5EF4-FFF2-40B4-BE49-F238E27FC236}">
                <a16:creationId xmlns:a16="http://schemas.microsoft.com/office/drawing/2014/main" id="{E09C42E7-4F80-4E85-B2E1-F48EABC6FD54}"/>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2516" name="Picture 6">
            <a:extLst>
              <a:ext uri="{FF2B5EF4-FFF2-40B4-BE49-F238E27FC236}">
                <a16:creationId xmlns:a16="http://schemas.microsoft.com/office/drawing/2014/main" id="{94A89A76-8053-45E5-8974-25EA2C302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00138F6-438F-44A3-869E-927B1B1AEA42}"/>
              </a:ext>
            </a:extLst>
          </p:cNvPr>
          <p:cNvSpPr txBox="1">
            <a:spLocks noRot="1" noChangeAspect="1" noMove="1" noResize="1" noEditPoints="1" noAdjustHandles="1" noChangeArrowheads="1" noChangeShapeType="1" noTextEdit="1"/>
          </p:cNvSpPr>
          <p:nvPr/>
        </p:nvSpPr>
        <p:spPr>
          <a:xfrm>
            <a:off x="467544" y="2060848"/>
            <a:ext cx="7992888" cy="3970318"/>
          </a:xfrm>
          <a:prstGeom prst="rect">
            <a:avLst/>
          </a:prstGeom>
          <a:blipFill>
            <a:blip r:embed="rId4"/>
            <a:stretch>
              <a:fillRect l="-1602" t="-1536" r="-1068" b="-3072"/>
            </a:stretch>
          </a:blipFill>
        </p:spPr>
        <p:txBody>
          <a:bodyPr/>
          <a:lstStyle/>
          <a:p>
            <a:pPr>
              <a:defRPr/>
            </a:pPr>
            <a:r>
              <a:rPr lang="zh-CN" altLang="en-US">
                <a:noFill/>
              </a:rPr>
              <a:t> </a:t>
            </a:r>
          </a:p>
        </p:txBody>
      </p:sp>
      <p:pic>
        <p:nvPicPr>
          <p:cNvPr id="192518" name="图片 2">
            <a:extLst>
              <a:ext uri="{FF2B5EF4-FFF2-40B4-BE49-F238E27FC236}">
                <a16:creationId xmlns:a16="http://schemas.microsoft.com/office/drawing/2014/main" id="{7042EC91-AE84-4DF1-912C-7E7FD53E5D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775" y="2781300"/>
            <a:ext cx="6599238"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日期占位符 3">
            <a:extLst>
              <a:ext uri="{FF2B5EF4-FFF2-40B4-BE49-F238E27FC236}">
                <a16:creationId xmlns:a16="http://schemas.microsoft.com/office/drawing/2014/main" id="{E7046888-A2BB-4F8F-A3F0-A69FB72E2EBB}"/>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DBA926F-AE7A-4EC6-80A1-0555CE80995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3539" name="Text Box 2">
            <a:extLst>
              <a:ext uri="{FF2B5EF4-FFF2-40B4-BE49-F238E27FC236}">
                <a16:creationId xmlns:a16="http://schemas.microsoft.com/office/drawing/2014/main" id="{45D03511-7AE8-449D-A624-E855F71DC2C1}"/>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3540" name="Picture 6">
            <a:extLst>
              <a:ext uri="{FF2B5EF4-FFF2-40B4-BE49-F238E27FC236}">
                <a16:creationId xmlns:a16="http://schemas.microsoft.com/office/drawing/2014/main" id="{4C516442-6179-454A-90CD-66F7E7F4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图片 10">
            <a:extLst>
              <a:ext uri="{FF2B5EF4-FFF2-40B4-BE49-F238E27FC236}">
                <a16:creationId xmlns:a16="http://schemas.microsoft.com/office/drawing/2014/main" id="{996C69B6-B33E-4C83-9AD0-B935CEB9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19288"/>
            <a:ext cx="84963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日期占位符 3">
            <a:extLst>
              <a:ext uri="{FF2B5EF4-FFF2-40B4-BE49-F238E27FC236}">
                <a16:creationId xmlns:a16="http://schemas.microsoft.com/office/drawing/2014/main" id="{8EFA456D-B645-4020-B7CC-C1E01879B855}"/>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0CA71EC-533D-459C-9499-792B48EEF53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4563" name="Text Box 2">
            <a:extLst>
              <a:ext uri="{FF2B5EF4-FFF2-40B4-BE49-F238E27FC236}">
                <a16:creationId xmlns:a16="http://schemas.microsoft.com/office/drawing/2014/main" id="{6D3EE44D-1EC3-476B-A873-154CCA2EAEB4}"/>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4564" name="Picture 6">
            <a:extLst>
              <a:ext uri="{FF2B5EF4-FFF2-40B4-BE49-F238E27FC236}">
                <a16:creationId xmlns:a16="http://schemas.microsoft.com/office/drawing/2014/main" id="{B0C41483-DA33-49E6-A30B-9823DA734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图片 3">
            <a:extLst>
              <a:ext uri="{FF2B5EF4-FFF2-40B4-BE49-F238E27FC236}">
                <a16:creationId xmlns:a16="http://schemas.microsoft.com/office/drawing/2014/main" id="{AA1DA2F4-2FE3-44D2-B5B1-D32352B65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1757363"/>
            <a:ext cx="8753475" cy="447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D47732B9-0A3D-4FDC-AC14-A28C2E3D0300}"/>
              </a:ext>
            </a:extLst>
          </p:cNvPr>
          <p:cNvSpPr txBox="1">
            <a:spLocks noChangeArrowheads="1"/>
          </p:cNvSpPr>
          <p:nvPr/>
        </p:nvSpPr>
        <p:spPr bwMode="auto">
          <a:xfrm>
            <a:off x="1403350" y="785813"/>
            <a:ext cx="63373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等价类的含义</a:t>
            </a:r>
          </a:p>
        </p:txBody>
      </p:sp>
      <p:pic>
        <p:nvPicPr>
          <p:cNvPr id="36867" name="Picture 6">
            <a:extLst>
              <a:ext uri="{FF2B5EF4-FFF2-40B4-BE49-F238E27FC236}">
                <a16:creationId xmlns:a16="http://schemas.microsoft.com/office/drawing/2014/main" id="{A2F32A15-29C5-45B9-BDE0-176EE0FE5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ADA01B0-A962-4B0F-AE3F-C7C90F9C60D5}"/>
              </a:ext>
            </a:extLst>
          </p:cNvPr>
          <p:cNvSpPr>
            <a:spLocks noRot="1" noChangeAspect="1" noMove="1" noResize="1" noEditPoints="1" noAdjustHandles="1" noChangeArrowheads="1" noChangeShapeType="1" noTextEdit="1"/>
          </p:cNvSpPr>
          <p:nvPr/>
        </p:nvSpPr>
        <p:spPr>
          <a:xfrm>
            <a:off x="539552" y="2276872"/>
            <a:ext cx="8064896" cy="3353097"/>
          </a:xfrm>
          <a:prstGeom prst="rect">
            <a:avLst/>
          </a:prstGeom>
          <a:blipFill>
            <a:blip r:embed="rId4"/>
            <a:stretch>
              <a:fillRect l="-1210" r="-1210" b="-2545"/>
            </a:stretch>
          </a:blipFill>
        </p:spPr>
        <p:txBody>
          <a:bodyPr/>
          <a:lstStyle/>
          <a:p>
            <a:pPr>
              <a:defRPr/>
            </a:pPr>
            <a:r>
              <a:rPr lang="zh-CN" altLang="en-US">
                <a:noFill/>
              </a:rPr>
              <a:t> </a:t>
            </a:r>
          </a:p>
        </p:txBody>
      </p:sp>
    </p:spTree>
  </p:cSld>
  <p:clrMapOvr>
    <a:masterClrMapping/>
  </p:clrMapOvr>
  <p:transition spd="med">
    <p:wipe dir="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日期占位符 3">
            <a:extLst>
              <a:ext uri="{FF2B5EF4-FFF2-40B4-BE49-F238E27FC236}">
                <a16:creationId xmlns:a16="http://schemas.microsoft.com/office/drawing/2014/main" id="{D305F443-55AF-4610-A291-2DEA5C297C71}"/>
              </a:ext>
            </a:extLst>
          </p:cNvPr>
          <p:cNvSpPr txBox="1">
            <a:spLocks noGrp="1" noChangeArrowheads="1"/>
          </p:cNvSpPr>
          <p:nvPr/>
        </p:nvSpPr>
        <p:spPr bwMode="auto">
          <a:xfrm>
            <a:off x="684213"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018A0DB-28E3-4810-952A-2C8D7A99002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5587" name="Text Box 2">
            <a:extLst>
              <a:ext uri="{FF2B5EF4-FFF2-40B4-BE49-F238E27FC236}">
                <a16:creationId xmlns:a16="http://schemas.microsoft.com/office/drawing/2014/main" id="{CEEA69C2-E323-45A7-B129-059174AD6BC6}"/>
              </a:ext>
            </a:extLst>
          </p:cNvPr>
          <p:cNvSpPr txBox="1">
            <a:spLocks noChangeArrowheads="1"/>
          </p:cNvSpPr>
          <p:nvPr/>
        </p:nvSpPr>
        <p:spPr bwMode="auto">
          <a:xfrm>
            <a:off x="1258888" y="569913"/>
            <a:ext cx="66976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得分评判问题</a:t>
            </a:r>
          </a:p>
        </p:txBody>
      </p:sp>
      <p:pic>
        <p:nvPicPr>
          <p:cNvPr id="195588" name="Picture 6">
            <a:extLst>
              <a:ext uri="{FF2B5EF4-FFF2-40B4-BE49-F238E27FC236}">
                <a16:creationId xmlns:a16="http://schemas.microsoft.com/office/drawing/2014/main" id="{6CC07611-C932-49FD-A246-870A17B72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547688"/>
            <a:ext cx="1028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9" name="图片 3">
            <a:extLst>
              <a:ext uri="{FF2B5EF4-FFF2-40B4-BE49-F238E27FC236}">
                <a16:creationId xmlns:a16="http://schemas.microsoft.com/office/drawing/2014/main" id="{DF612E59-1FB2-48CA-BA42-AE222882F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1916113"/>
            <a:ext cx="904875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日期占位符 3">
            <a:extLst>
              <a:ext uri="{FF2B5EF4-FFF2-40B4-BE49-F238E27FC236}">
                <a16:creationId xmlns:a16="http://schemas.microsoft.com/office/drawing/2014/main" id="{00F25E7E-305A-4003-A94D-7A4C4DBB493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CB55C9C-0E8E-420E-834F-6BFC9E87AC3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96611" name="Text Box 2">
            <a:extLst>
              <a:ext uri="{FF2B5EF4-FFF2-40B4-BE49-F238E27FC236}">
                <a16:creationId xmlns:a16="http://schemas.microsoft.com/office/drawing/2014/main" id="{7E5CD3AD-8891-4DC0-A278-A0CCE1AC6ED7}"/>
              </a:ext>
            </a:extLst>
          </p:cNvPr>
          <p:cNvSpPr txBox="1">
            <a:spLocks noChangeArrowheads="1"/>
          </p:cNvSpPr>
          <p:nvPr/>
        </p:nvSpPr>
        <p:spPr bwMode="auto">
          <a:xfrm>
            <a:off x="1676400" y="1524000"/>
            <a:ext cx="63357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50000"/>
              </a:spcBef>
              <a:buClr>
                <a:schemeClr val="bg1"/>
              </a:buClr>
              <a:buFontTx/>
              <a:buNone/>
            </a:pPr>
            <a:r>
              <a:rPr lang="zh-CN" altLang="en-US" sz="5400">
                <a:solidFill>
                  <a:schemeClr val="bg1"/>
                </a:solidFill>
                <a:latin typeface="宋体" panose="02010600030101010101" pitchFamily="2" charset="-122"/>
                <a:ea typeface="宋体" panose="02010600030101010101" pitchFamily="2" charset="-122"/>
              </a:rPr>
              <a:t>本章内容到此结束</a:t>
            </a:r>
            <a:endParaRPr lang="en-US" altLang="zh-CN" sz="5400">
              <a:solidFill>
                <a:schemeClr val="bg1"/>
              </a:solidFill>
              <a:latin typeface="宋体" panose="02010600030101010101" pitchFamily="2" charset="-122"/>
              <a:ea typeface="宋体" panose="02010600030101010101" pitchFamily="2" charset="-122"/>
            </a:endParaRPr>
          </a:p>
        </p:txBody>
      </p:sp>
      <p:sp>
        <p:nvSpPr>
          <p:cNvPr id="196612" name="WordArt 6">
            <a:extLst>
              <a:ext uri="{FF2B5EF4-FFF2-40B4-BE49-F238E27FC236}">
                <a16:creationId xmlns:a16="http://schemas.microsoft.com/office/drawing/2014/main" id="{A1EFF3B8-8F2D-45DA-A89E-63692D35CAD7}"/>
              </a:ext>
            </a:extLst>
          </p:cNvPr>
          <p:cNvSpPr>
            <a:spLocks noChangeArrowheads="1" noChangeShapeType="1" noTextEdit="1"/>
          </p:cNvSpPr>
          <p:nvPr/>
        </p:nvSpPr>
        <p:spPr bwMode="auto">
          <a:xfrm>
            <a:off x="2590800" y="3048000"/>
            <a:ext cx="4419600" cy="2514600"/>
          </a:xfrm>
          <a:prstGeom prst="rect">
            <a:avLst/>
          </a:prstGeom>
        </p:spPr>
        <p:txBody>
          <a:bodyPr wrap="none" fromWordArt="1">
            <a:prstTxWarp prst="textCascadeUp">
              <a:avLst>
                <a:gd name="adj" fmla="val 44444"/>
              </a:avLst>
            </a:prstTxWarp>
            <a:scene3d>
              <a:camera prst="legacyPerspectiveFront">
                <a:rot lat="20519985" lon="1080000" rev="0"/>
              </a:camera>
              <a:lightRig rig="legacyHarsh2" dir="b"/>
            </a:scene3d>
            <a:sp3d extrusionH="430200" prstMaterial="legacyMatte">
              <a:extrusionClr>
                <a:srgbClr val="FF6600"/>
              </a:extrusionClr>
              <a:contourClr>
                <a:srgbClr val="FFE701"/>
              </a:contourClr>
            </a:sp3d>
          </a:bodyPr>
          <a:lstStyle/>
          <a:p>
            <a:r>
              <a:rPr lang="zh-CN" altLang="en-US" sz="3600"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谢谢大家！</a:t>
            </a:r>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45D9F68D-32AB-4E60-BF72-1CEE2F678EF7}"/>
              </a:ext>
            </a:extLst>
          </p:cNvPr>
          <p:cNvSpPr txBox="1">
            <a:spLocks noChangeArrowheads="1"/>
          </p:cNvSpPr>
          <p:nvPr/>
        </p:nvSpPr>
        <p:spPr bwMode="auto">
          <a:xfrm>
            <a:off x="1403350" y="785813"/>
            <a:ext cx="63373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等价类的含义</a:t>
            </a:r>
          </a:p>
        </p:txBody>
      </p:sp>
      <p:pic>
        <p:nvPicPr>
          <p:cNvPr id="37891" name="Picture 6">
            <a:extLst>
              <a:ext uri="{FF2B5EF4-FFF2-40B4-BE49-F238E27FC236}">
                <a16:creationId xmlns:a16="http://schemas.microsoft.com/office/drawing/2014/main" id="{E78BE482-9095-40B5-8AB6-5AE9B7CEE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CB9DB80-FEDA-4DBF-B5EE-9E961649B00E}"/>
              </a:ext>
            </a:extLst>
          </p:cNvPr>
          <p:cNvSpPr>
            <a:spLocks noRot="1" noChangeAspect="1" noMove="1" noResize="1" noEditPoints="1" noAdjustHandles="1" noChangeArrowheads="1" noChangeShapeType="1" noTextEdit="1"/>
          </p:cNvSpPr>
          <p:nvPr/>
        </p:nvSpPr>
        <p:spPr>
          <a:xfrm>
            <a:off x="265766" y="2049800"/>
            <a:ext cx="8611219" cy="3907094"/>
          </a:xfrm>
          <a:prstGeom prst="rect">
            <a:avLst/>
          </a:prstGeom>
          <a:blipFill>
            <a:blip r:embed="rId4"/>
            <a:stretch>
              <a:fillRect l="-1062" r="-1062" b="-2808"/>
            </a:stretch>
          </a:blipFill>
        </p:spPr>
        <p:txBody>
          <a:bodyPr/>
          <a:lstStyle/>
          <a:p>
            <a:pPr>
              <a:defRPr/>
            </a:pPr>
            <a:r>
              <a:rPr lang="zh-CN" altLang="en-US">
                <a:noFill/>
              </a:rPr>
              <a:t> </a:t>
            </a:r>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a:extLst>
              <a:ext uri="{FF2B5EF4-FFF2-40B4-BE49-F238E27FC236}">
                <a16:creationId xmlns:a16="http://schemas.microsoft.com/office/drawing/2014/main" id="{0C612CEC-0A97-429F-AAEB-F3ED9EED3DF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18AE74F-A138-4399-98FF-E2C71894D4F8}"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7411" name="页脚占位符 4">
            <a:extLst>
              <a:ext uri="{FF2B5EF4-FFF2-40B4-BE49-F238E27FC236}">
                <a16:creationId xmlns:a16="http://schemas.microsoft.com/office/drawing/2014/main" id="{43F9CF56-F2A2-48D5-8FCB-8398E8D2875A}"/>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7412" name="灯片编号占位符 5">
            <a:extLst>
              <a:ext uri="{FF2B5EF4-FFF2-40B4-BE49-F238E27FC236}">
                <a16:creationId xmlns:a16="http://schemas.microsoft.com/office/drawing/2014/main" id="{902AF7BC-816C-4082-BDFA-53D4E3D0B478}"/>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B776DE51-737F-4396-8EE1-297A2219002E}"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2</a:t>
            </a:fld>
            <a:endParaRPr lang="en-US" altLang="zh-CN" sz="1400" b="1">
              <a:latin typeface="Times New Roman" panose="02020603050405020304" pitchFamily="18" charset="0"/>
              <a:ea typeface="宋体" panose="02010600030101010101" pitchFamily="2" charset="-122"/>
            </a:endParaRPr>
          </a:p>
        </p:txBody>
      </p:sp>
      <p:sp>
        <p:nvSpPr>
          <p:cNvPr id="17413" name="Rectangle 2">
            <a:extLst>
              <a:ext uri="{FF2B5EF4-FFF2-40B4-BE49-F238E27FC236}">
                <a16:creationId xmlns:a16="http://schemas.microsoft.com/office/drawing/2014/main" id="{C71C7842-4FB1-43E9-9156-125FA80C184C}"/>
              </a:ext>
            </a:extLst>
          </p:cNvPr>
          <p:cNvSpPr>
            <a:spLocks noGrp="1" noChangeArrowheads="1"/>
          </p:cNvSpPr>
          <p:nvPr>
            <p:ph type="ctrTitle" idx="4294967295"/>
          </p:nvPr>
        </p:nvSpPr>
        <p:spPr>
          <a:xfrm>
            <a:off x="684213" y="2492375"/>
            <a:ext cx="8137525" cy="2159000"/>
          </a:xfrm>
        </p:spPr>
        <p:txBody>
          <a:bodyPr/>
          <a:lstStyle/>
          <a:p>
            <a:pPr eaLnBrk="1" hangingPunct="1"/>
            <a:r>
              <a:rPr lang="zh-CN" altLang="en-US" sz="6600" b="1">
                <a:solidFill>
                  <a:schemeClr val="accent2"/>
                </a:solidFill>
                <a:latin typeface="黑体" panose="02010609060101010101" pitchFamily="49" charset="-122"/>
                <a:ea typeface="黑体" panose="02010609060101010101" pitchFamily="49" charset="-122"/>
              </a:rPr>
              <a:t>第</a:t>
            </a:r>
            <a:r>
              <a:rPr lang="en-US" altLang="zh-CN" sz="6600" b="1">
                <a:solidFill>
                  <a:schemeClr val="accent2"/>
                </a:solidFill>
                <a:latin typeface="黑体" panose="02010609060101010101" pitchFamily="49" charset="-122"/>
                <a:ea typeface="黑体" panose="02010609060101010101" pitchFamily="49" charset="-122"/>
              </a:rPr>
              <a:t>6</a:t>
            </a:r>
            <a:r>
              <a:rPr lang="zh-CN" altLang="en-US" sz="6600" b="1">
                <a:solidFill>
                  <a:schemeClr val="accent2"/>
                </a:solidFill>
                <a:latin typeface="黑体" panose="02010609060101010101" pitchFamily="49" charset="-122"/>
                <a:ea typeface="黑体" panose="02010609060101010101" pitchFamily="49" charset="-122"/>
              </a:rPr>
              <a:t>章 特殊关系模型</a:t>
            </a:r>
            <a:br>
              <a:rPr lang="zh-CN" altLang="en-US" sz="6600" b="1">
                <a:solidFill>
                  <a:schemeClr val="accent2"/>
                </a:solidFill>
              </a:rPr>
            </a:br>
            <a:endParaRPr lang="zh-CN" altLang="en-US" sz="5400" b="1">
              <a:solidFill>
                <a:schemeClr val="accent2"/>
              </a:solidFill>
            </a:endParaRPr>
          </a:p>
        </p:txBody>
      </p:sp>
      <p:pic>
        <p:nvPicPr>
          <p:cNvPr id="17414" name="Picture 7">
            <a:extLst>
              <a:ext uri="{FF2B5EF4-FFF2-40B4-BE49-F238E27FC236}">
                <a16:creationId xmlns:a16="http://schemas.microsoft.com/office/drawing/2014/main" id="{4AEFF6D3-8803-4D30-BB1F-E00C6ADD8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5052E2E0-5E56-41FB-B910-0218347AE6EF}"/>
              </a:ext>
            </a:extLst>
          </p:cNvPr>
          <p:cNvSpPr txBox="1">
            <a:spLocks noChangeArrowheads="1"/>
          </p:cNvSpPr>
          <p:nvPr/>
        </p:nvSpPr>
        <p:spPr bwMode="auto">
          <a:xfrm>
            <a:off x="1403350" y="785813"/>
            <a:ext cx="63373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等价类的定义</a:t>
            </a:r>
          </a:p>
        </p:txBody>
      </p:sp>
      <p:pic>
        <p:nvPicPr>
          <p:cNvPr id="38915" name="Picture 6">
            <a:extLst>
              <a:ext uri="{FF2B5EF4-FFF2-40B4-BE49-F238E27FC236}">
                <a16:creationId xmlns:a16="http://schemas.microsoft.com/office/drawing/2014/main" id="{DF3DA999-77DB-4F7F-8ED9-630FC3861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C2E3813-511E-441F-B572-E2ED31D6270D}"/>
              </a:ext>
            </a:extLst>
          </p:cNvPr>
          <p:cNvSpPr>
            <a:spLocks noRot="1" noChangeAspect="1" noMove="1" noResize="1" noEditPoints="1" noAdjustHandles="1" noChangeArrowheads="1" noChangeShapeType="1" noTextEdit="1"/>
          </p:cNvSpPr>
          <p:nvPr/>
        </p:nvSpPr>
        <p:spPr>
          <a:xfrm>
            <a:off x="467544" y="2276872"/>
            <a:ext cx="8352928" cy="3238772"/>
          </a:xfrm>
          <a:prstGeom prst="rect">
            <a:avLst/>
          </a:prstGeom>
          <a:blipFill>
            <a:blip r:embed="rId4"/>
            <a:stretch>
              <a:fillRect l="-1533" r="-1460" b="-3955"/>
            </a:stretch>
          </a:blipFill>
        </p:spPr>
        <p:txBody>
          <a:bodyPr/>
          <a:lstStyle/>
          <a:p>
            <a:pPr>
              <a:defRPr/>
            </a:pPr>
            <a:r>
              <a:rPr lang="zh-CN" altLang="en-US">
                <a:noFill/>
              </a:rPr>
              <a:t> </a:t>
            </a:r>
          </a:p>
        </p:txBody>
      </p:sp>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D238D169-C3C3-43CE-8D6D-60C3D31CA9FC}"/>
              </a:ext>
            </a:extLst>
          </p:cNvPr>
          <p:cNvSpPr txBox="1">
            <a:spLocks noChangeArrowheads="1"/>
          </p:cNvSpPr>
          <p:nvPr/>
        </p:nvSpPr>
        <p:spPr bwMode="auto">
          <a:xfrm>
            <a:off x="1331913" y="714375"/>
            <a:ext cx="6553200" cy="83026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48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等价类定义要点</a:t>
            </a:r>
          </a:p>
        </p:txBody>
      </p:sp>
      <p:pic>
        <p:nvPicPr>
          <p:cNvPr id="39939" name="Picture 6">
            <a:extLst>
              <a:ext uri="{FF2B5EF4-FFF2-40B4-BE49-F238E27FC236}">
                <a16:creationId xmlns:a16="http://schemas.microsoft.com/office/drawing/2014/main" id="{F544503A-9BEF-4706-B71B-5FE142786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A820628-B790-445C-A34E-B387A06E5BCA}"/>
              </a:ext>
            </a:extLst>
          </p:cNvPr>
          <p:cNvSpPr>
            <a:spLocks noRot="1" noChangeAspect="1" noMove="1" noResize="1" noEditPoints="1" noAdjustHandles="1" noChangeArrowheads="1" noChangeShapeType="1" noTextEdit="1"/>
          </p:cNvSpPr>
          <p:nvPr/>
        </p:nvSpPr>
        <p:spPr>
          <a:xfrm>
            <a:off x="971598" y="2276872"/>
            <a:ext cx="7819131" cy="3353097"/>
          </a:xfrm>
          <a:prstGeom prst="rect">
            <a:avLst/>
          </a:prstGeom>
          <a:blipFill>
            <a:blip r:embed="rId4"/>
            <a:stretch>
              <a:fillRect l="-1247" r="-1247" b="-2545"/>
            </a:stretch>
          </a:blipFill>
        </p:spPr>
        <p:txBody>
          <a:bodyPr/>
          <a:lstStyle/>
          <a:p>
            <a:pPr>
              <a:defRPr/>
            </a:pPr>
            <a:r>
              <a:rPr lang="zh-CN" altLang="en-US">
                <a:noFill/>
              </a:rPr>
              <a:t>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E5E8868D-FD58-4EEA-803B-635AECE0917C}"/>
              </a:ext>
            </a:extLst>
          </p:cNvPr>
          <p:cNvSpPr txBox="1">
            <a:spLocks noChangeArrowheads="1"/>
          </p:cNvSpPr>
          <p:nvPr/>
        </p:nvSpPr>
        <p:spPr bwMode="auto">
          <a:xfrm>
            <a:off x="1476375" y="620713"/>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模</a:t>
            </a:r>
            <a:r>
              <a:rPr lang="en-US" altLang="zh-CN" sz="5400" b="1">
                <a:solidFill>
                  <a:schemeClr val="bg1"/>
                </a:solidFill>
                <a:latin typeface="宋体" panose="02010600030101010101" pitchFamily="2" charset="-122"/>
                <a:ea typeface="宋体" panose="02010600030101010101" pitchFamily="2" charset="-122"/>
              </a:rPr>
              <a:t>m</a:t>
            </a:r>
            <a:r>
              <a:rPr lang="zh-CN" altLang="en-US" sz="5400" b="1">
                <a:solidFill>
                  <a:schemeClr val="bg1"/>
                </a:solidFill>
                <a:latin typeface="宋体" panose="02010600030101010101" pitchFamily="2" charset="-122"/>
                <a:ea typeface="宋体" panose="02010600030101010101" pitchFamily="2" charset="-122"/>
              </a:rPr>
              <a:t>同余类</a:t>
            </a:r>
          </a:p>
        </p:txBody>
      </p:sp>
      <p:pic>
        <p:nvPicPr>
          <p:cNvPr id="40963" name="Picture 6">
            <a:extLst>
              <a:ext uri="{FF2B5EF4-FFF2-40B4-BE49-F238E27FC236}">
                <a16:creationId xmlns:a16="http://schemas.microsoft.com/office/drawing/2014/main" id="{F81A063F-88A7-41EF-AFA8-17843685B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7" descr="无标题7">
            <a:extLst>
              <a:ext uri="{FF2B5EF4-FFF2-40B4-BE49-F238E27FC236}">
                <a16:creationId xmlns:a16="http://schemas.microsoft.com/office/drawing/2014/main" id="{2EA42857-B613-4E82-A026-4595463BC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704137"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80BBD0C6-7812-4398-8A2C-6F5682D0B45A}"/>
              </a:ext>
            </a:extLst>
          </p:cNvPr>
          <p:cNvSpPr txBox="1">
            <a:spLocks noChangeArrowheads="1"/>
          </p:cNvSpPr>
          <p:nvPr/>
        </p:nvSpPr>
        <p:spPr bwMode="auto">
          <a:xfrm>
            <a:off x="1403350" y="692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模</a:t>
            </a:r>
            <a:r>
              <a:rPr lang="en-US" altLang="zh-CN" sz="5400" b="1">
                <a:solidFill>
                  <a:schemeClr val="bg1"/>
                </a:solidFill>
                <a:latin typeface="宋体" panose="02010600030101010101" pitchFamily="2" charset="-122"/>
                <a:ea typeface="宋体" panose="02010600030101010101" pitchFamily="2" charset="-122"/>
              </a:rPr>
              <a:t>3</a:t>
            </a:r>
            <a:r>
              <a:rPr lang="zh-CN" altLang="en-US" sz="5400" b="1">
                <a:solidFill>
                  <a:schemeClr val="bg1"/>
                </a:solidFill>
                <a:latin typeface="宋体" panose="02010600030101010101" pitchFamily="2" charset="-122"/>
                <a:ea typeface="宋体" panose="02010600030101010101" pitchFamily="2" charset="-122"/>
              </a:rPr>
              <a:t>同余关系图</a:t>
            </a:r>
          </a:p>
        </p:txBody>
      </p:sp>
      <p:pic>
        <p:nvPicPr>
          <p:cNvPr id="41987" name="Picture 6">
            <a:extLst>
              <a:ext uri="{FF2B5EF4-FFF2-40B4-BE49-F238E27FC236}">
                <a16:creationId xmlns:a16="http://schemas.microsoft.com/office/drawing/2014/main" id="{5B54C8CB-546F-4B8F-BA8E-6ECEF3CC9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6" descr="QQ截图20151101153610">
            <a:extLst>
              <a:ext uri="{FF2B5EF4-FFF2-40B4-BE49-F238E27FC236}">
                <a16:creationId xmlns:a16="http://schemas.microsoft.com/office/drawing/2014/main" id="{0124B3F6-D087-4CEF-96AD-A25670214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8" y="2060575"/>
            <a:ext cx="83343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a:extLst>
              <a:ext uri="{FF2B5EF4-FFF2-40B4-BE49-F238E27FC236}">
                <a16:creationId xmlns:a16="http://schemas.microsoft.com/office/drawing/2014/main" id="{2B8E3FDC-0814-470D-9083-DADC477F029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fld id="{38E94D63-2596-4043-B32D-5B1FD55967B4}" type="datetime1">
              <a:rPr lang="zh-CN" altLang="en-US" sz="1400" smtClean="0">
                <a:solidFill>
                  <a:srgbClr val="FF0000"/>
                </a:solidFill>
                <a:latin typeface="黑体" panose="02010609060101010101" pitchFamily="49" charset="-122"/>
                <a:ea typeface="黑体" panose="02010609060101010101" pitchFamily="49" charset="-122"/>
              </a:rPr>
              <a:pPr>
                <a:spcBef>
                  <a:spcPct val="0"/>
                </a:spcBef>
                <a:buFontTx/>
                <a:buNone/>
              </a:pPr>
              <a:t>2021/11/22</a:t>
            </a:fld>
            <a:endParaRPr lang="zh-CN" altLang="en-US" sz="1400">
              <a:solidFill>
                <a:srgbClr val="FF0000"/>
              </a:solidFill>
              <a:latin typeface="黑体" panose="02010609060101010101" pitchFamily="49" charset="-122"/>
              <a:ea typeface="黑体" panose="02010609060101010101" pitchFamily="49" charset="-122"/>
            </a:endParaRPr>
          </a:p>
        </p:txBody>
      </p:sp>
      <p:sp>
        <p:nvSpPr>
          <p:cNvPr id="43011" name="Rectangle 186">
            <a:extLst>
              <a:ext uri="{FF2B5EF4-FFF2-40B4-BE49-F238E27FC236}">
                <a16:creationId xmlns:a16="http://schemas.microsoft.com/office/drawing/2014/main" id="{8D5DB1D3-739F-437E-BCF8-EDB6EDFF79FB}"/>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43012" name="Text Box 2">
            <a:extLst>
              <a:ext uri="{FF2B5EF4-FFF2-40B4-BE49-F238E27FC236}">
                <a16:creationId xmlns:a16="http://schemas.microsoft.com/office/drawing/2014/main" id="{B1AF55A8-0607-4F55-B3A7-0487F7A801ED}"/>
              </a:ext>
            </a:extLst>
          </p:cNvPr>
          <p:cNvSpPr txBox="1">
            <a:spLocks noChangeArrowheads="1"/>
          </p:cNvSpPr>
          <p:nvPr/>
        </p:nvSpPr>
        <p:spPr bwMode="auto">
          <a:xfrm>
            <a:off x="1331913" y="692150"/>
            <a:ext cx="65532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由关系图求等价类</a:t>
            </a:r>
          </a:p>
        </p:txBody>
      </p:sp>
      <p:pic>
        <p:nvPicPr>
          <p:cNvPr id="43013" name="Picture 6">
            <a:extLst>
              <a:ext uri="{FF2B5EF4-FFF2-40B4-BE49-F238E27FC236}">
                <a16:creationId xmlns:a16="http://schemas.microsoft.com/office/drawing/2014/main" id="{0ACA8E3B-44B5-4BF2-88F3-8DBF24498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5" descr="无标题9">
            <a:extLst>
              <a:ext uri="{FF2B5EF4-FFF2-40B4-BE49-F238E27FC236}">
                <a16:creationId xmlns:a16="http://schemas.microsoft.com/office/drawing/2014/main" id="{D316C8CF-BAF0-4511-AE13-1986233BF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73238"/>
            <a:ext cx="76327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65E01DE1-4275-4710-B55B-23A95D6A6490}"/>
              </a:ext>
            </a:extLst>
          </p:cNvPr>
          <p:cNvSpPr txBox="1">
            <a:spLocks noChangeArrowheads="1"/>
          </p:cNvSpPr>
          <p:nvPr/>
        </p:nvSpPr>
        <p:spPr bwMode="auto">
          <a:xfrm>
            <a:off x="1403350" y="714375"/>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44035" name="Picture 6">
            <a:extLst>
              <a:ext uri="{FF2B5EF4-FFF2-40B4-BE49-F238E27FC236}">
                <a16:creationId xmlns:a16="http://schemas.microsoft.com/office/drawing/2014/main" id="{BD6826A3-BBD4-467A-B7DF-03786E4AF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无标题5">
            <a:extLst>
              <a:ext uri="{FF2B5EF4-FFF2-40B4-BE49-F238E27FC236}">
                <a16:creationId xmlns:a16="http://schemas.microsoft.com/office/drawing/2014/main" id="{67FC5E1E-3041-439B-A962-28A04E062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73238"/>
            <a:ext cx="8064500"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74E3A93E-CBED-4E5F-A59E-7EA184DCCB12}"/>
              </a:ext>
            </a:extLst>
          </p:cNvPr>
          <p:cNvSpPr txBox="1">
            <a:spLocks noChangeArrowheads="1"/>
          </p:cNvSpPr>
          <p:nvPr/>
        </p:nvSpPr>
        <p:spPr bwMode="auto">
          <a:xfrm>
            <a:off x="1403350" y="714375"/>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45059" name="Picture 6">
            <a:extLst>
              <a:ext uri="{FF2B5EF4-FFF2-40B4-BE49-F238E27FC236}">
                <a16:creationId xmlns:a16="http://schemas.microsoft.com/office/drawing/2014/main" id="{1CA720B9-5CF9-40A6-9C33-2BEC7D547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8" descr="QQ截图20151101145405">
            <a:extLst>
              <a:ext uri="{FF2B5EF4-FFF2-40B4-BE49-F238E27FC236}">
                <a16:creationId xmlns:a16="http://schemas.microsoft.com/office/drawing/2014/main" id="{E21E9CFE-1C07-4D4D-B806-C11B2EA07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5" y="1885950"/>
            <a:ext cx="8208963"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92437716-CA3A-48D9-B0A6-62E7DDE01ECC}"/>
              </a:ext>
            </a:extLst>
          </p:cNvPr>
          <p:cNvSpPr txBox="1">
            <a:spLocks noChangeArrowheads="1"/>
          </p:cNvSpPr>
          <p:nvPr/>
        </p:nvSpPr>
        <p:spPr bwMode="auto">
          <a:xfrm>
            <a:off x="1403350" y="714375"/>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46083" name="Picture 6">
            <a:extLst>
              <a:ext uri="{FF2B5EF4-FFF2-40B4-BE49-F238E27FC236}">
                <a16:creationId xmlns:a16="http://schemas.microsoft.com/office/drawing/2014/main" id="{96D7287F-FFCC-4C4C-9747-01170BCCD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7" descr="QQ截图20151101151243">
            <a:extLst>
              <a:ext uri="{FF2B5EF4-FFF2-40B4-BE49-F238E27FC236}">
                <a16:creationId xmlns:a16="http://schemas.microsoft.com/office/drawing/2014/main" id="{EC375670-85FD-4B19-B06D-08293C52B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916113"/>
            <a:ext cx="80010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29D7DF6C-794A-412C-83FC-53B8D5A0926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62232D6-11FB-4F33-809D-5C61CAF0A42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47107" name="Rectangle 186">
            <a:extLst>
              <a:ext uri="{FF2B5EF4-FFF2-40B4-BE49-F238E27FC236}">
                <a16:creationId xmlns:a16="http://schemas.microsoft.com/office/drawing/2014/main" id="{B55E927C-F562-4D28-8732-CF85A83953DA}"/>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47108" name="Text Box 2">
            <a:extLst>
              <a:ext uri="{FF2B5EF4-FFF2-40B4-BE49-F238E27FC236}">
                <a16:creationId xmlns:a16="http://schemas.microsoft.com/office/drawing/2014/main" id="{AD1BDBBC-C8D0-40EB-A751-462A17218546}"/>
              </a:ext>
            </a:extLst>
          </p:cNvPr>
          <p:cNvSpPr txBox="1">
            <a:spLocks noChangeArrowheads="1"/>
          </p:cNvSpPr>
          <p:nvPr/>
        </p:nvSpPr>
        <p:spPr bwMode="auto">
          <a:xfrm>
            <a:off x="1284288" y="71120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等价类的性质</a:t>
            </a:r>
          </a:p>
        </p:txBody>
      </p:sp>
      <p:pic>
        <p:nvPicPr>
          <p:cNvPr id="47109" name="Picture 6">
            <a:extLst>
              <a:ext uri="{FF2B5EF4-FFF2-40B4-BE49-F238E27FC236}">
                <a16:creationId xmlns:a16="http://schemas.microsoft.com/office/drawing/2014/main" id="{DC79629D-323D-445B-84B5-7B1729A61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AEC1FA6-E395-4361-8022-DEA59DECFCD5}"/>
              </a:ext>
            </a:extLst>
          </p:cNvPr>
          <p:cNvSpPr>
            <a:spLocks noRot="1" noChangeAspect="1" noMove="1" noResize="1" noEditPoints="1" noAdjustHandles="1" noChangeArrowheads="1" noChangeShapeType="1" noTextEdit="1"/>
          </p:cNvSpPr>
          <p:nvPr/>
        </p:nvSpPr>
        <p:spPr>
          <a:xfrm>
            <a:off x="251518" y="1905029"/>
            <a:ext cx="8708330" cy="2245102"/>
          </a:xfrm>
          <a:prstGeom prst="rect">
            <a:avLst/>
          </a:prstGeom>
          <a:blipFill>
            <a:blip r:embed="rId4"/>
            <a:stretch>
              <a:fillRect l="-1050" r="-490" b="-30435"/>
            </a:stretch>
          </a:blipFill>
        </p:spPr>
        <p:txBody>
          <a:bodyPr/>
          <a:lstStyle/>
          <a:p>
            <a:pPr>
              <a:defRPr/>
            </a:pPr>
            <a:r>
              <a:rPr lang="zh-CN" altLang="en-US">
                <a:noFill/>
              </a:rPr>
              <a:t> </a:t>
            </a:r>
          </a:p>
        </p:txBody>
      </p:sp>
      <p:sp>
        <p:nvSpPr>
          <p:cNvPr id="3" name="矩形 2">
            <a:extLst>
              <a:ext uri="{FF2B5EF4-FFF2-40B4-BE49-F238E27FC236}">
                <a16:creationId xmlns:a16="http://schemas.microsoft.com/office/drawing/2014/main" id="{E336BCBD-0C3D-4922-AFE8-1ECE1F4A4CD9}"/>
              </a:ext>
            </a:extLst>
          </p:cNvPr>
          <p:cNvSpPr>
            <a:spLocks noRot="1" noChangeAspect="1" noMove="1" noResize="1" noEditPoints="1" noAdjustHandles="1" noChangeArrowheads="1" noChangeShapeType="1" noTextEdit="1"/>
          </p:cNvSpPr>
          <p:nvPr/>
        </p:nvSpPr>
        <p:spPr>
          <a:xfrm>
            <a:off x="290151" y="4449522"/>
            <a:ext cx="8708331" cy="1634104"/>
          </a:xfrm>
          <a:prstGeom prst="rect">
            <a:avLst/>
          </a:prstGeom>
          <a:blipFill>
            <a:blip r:embed="rId5"/>
            <a:stretch>
              <a:fillRect l="-1471" t="-1866" b="-9701"/>
            </a:stretch>
          </a:blipFill>
        </p:spPr>
        <p:txBody>
          <a:bodyPr/>
          <a:lstStyle/>
          <a:p>
            <a:pPr>
              <a:defRPr/>
            </a:pPr>
            <a:r>
              <a:rPr lang="zh-CN" altLang="en-US">
                <a:noFill/>
              </a:rPr>
              <a:t> </a:t>
            </a:r>
          </a:p>
        </p:txBody>
      </p:sp>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a:extLst>
              <a:ext uri="{FF2B5EF4-FFF2-40B4-BE49-F238E27FC236}">
                <a16:creationId xmlns:a16="http://schemas.microsoft.com/office/drawing/2014/main" id="{6FA1A1CF-F973-45D9-9AD3-DC4534E7972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E6D6161-0F76-4024-BAAD-3AB9F459BA1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48131" name="Rectangle 186">
            <a:extLst>
              <a:ext uri="{FF2B5EF4-FFF2-40B4-BE49-F238E27FC236}">
                <a16:creationId xmlns:a16="http://schemas.microsoft.com/office/drawing/2014/main" id="{40B2A1A7-653A-465C-824B-BA5BA237FD25}"/>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48132" name="Text Box 2">
            <a:extLst>
              <a:ext uri="{FF2B5EF4-FFF2-40B4-BE49-F238E27FC236}">
                <a16:creationId xmlns:a16="http://schemas.microsoft.com/office/drawing/2014/main" id="{DF0206AB-4D27-46E9-B58F-DCD0B1162080}"/>
              </a:ext>
            </a:extLst>
          </p:cNvPr>
          <p:cNvSpPr txBox="1">
            <a:spLocks noChangeArrowheads="1"/>
          </p:cNvSpPr>
          <p:nvPr/>
        </p:nvSpPr>
        <p:spPr bwMode="auto">
          <a:xfrm>
            <a:off x="1258888" y="69215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等价类的性质</a:t>
            </a:r>
          </a:p>
        </p:txBody>
      </p:sp>
      <p:pic>
        <p:nvPicPr>
          <p:cNvPr id="48133" name="Picture 6">
            <a:extLst>
              <a:ext uri="{FF2B5EF4-FFF2-40B4-BE49-F238E27FC236}">
                <a16:creationId xmlns:a16="http://schemas.microsoft.com/office/drawing/2014/main" id="{C22A6414-34E0-4210-98B0-BD8F63027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338" y="476250"/>
            <a:ext cx="107473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3CAFA44-E615-4451-8709-C061FA335F13}"/>
              </a:ext>
            </a:extLst>
          </p:cNvPr>
          <p:cNvSpPr>
            <a:spLocks noRot="1" noChangeAspect="1" noMove="1" noResize="1" noEditPoints="1" noAdjustHandles="1" noChangeArrowheads="1" noChangeShapeType="1" noTextEdit="1"/>
          </p:cNvSpPr>
          <p:nvPr/>
        </p:nvSpPr>
        <p:spPr>
          <a:xfrm>
            <a:off x="251520" y="1858058"/>
            <a:ext cx="8745304" cy="4461095"/>
          </a:xfrm>
          <a:prstGeom prst="rect">
            <a:avLst/>
          </a:prstGeom>
          <a:blipFill>
            <a:blip r:embed="rId4"/>
            <a:stretch>
              <a:fillRect l="-1045" b="-1639"/>
            </a:stretch>
          </a:blipFill>
        </p:spPr>
        <p:txBody>
          <a:bodyPr/>
          <a:lstStyle/>
          <a:p>
            <a:pPr>
              <a:defRPr/>
            </a:pPr>
            <a:r>
              <a:rPr lang="zh-CN" altLang="en-US">
                <a:noFill/>
              </a:rPr>
              <a:t> </a:t>
            </a:r>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a:extLst>
              <a:ext uri="{FF2B5EF4-FFF2-40B4-BE49-F238E27FC236}">
                <a16:creationId xmlns:a16="http://schemas.microsoft.com/office/drawing/2014/main" id="{22AC46F9-EF8B-4FA2-A1F1-D485E034E89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BC004F1-6D86-48BC-B3B6-30CDCB6685EB}" type="datetime1">
              <a:rPr lang="zh-CN" altLang="en-US" sz="1400" b="1">
                <a:solidFill>
                  <a:srgbClr val="FF0000"/>
                </a:solidFill>
                <a:latin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ndParaRPr>
          </a:p>
        </p:txBody>
      </p:sp>
      <p:grpSp>
        <p:nvGrpSpPr>
          <p:cNvPr id="18435" name="Group 21">
            <a:extLst>
              <a:ext uri="{FF2B5EF4-FFF2-40B4-BE49-F238E27FC236}">
                <a16:creationId xmlns:a16="http://schemas.microsoft.com/office/drawing/2014/main" id="{1C0FE0E8-B57A-4224-9E06-F995B83A979C}"/>
              </a:ext>
            </a:extLst>
          </p:cNvPr>
          <p:cNvGrpSpPr>
            <a:grpSpLocks/>
          </p:cNvGrpSpPr>
          <p:nvPr/>
        </p:nvGrpSpPr>
        <p:grpSpPr bwMode="auto">
          <a:xfrm>
            <a:off x="2339975" y="2359025"/>
            <a:ext cx="4733925" cy="3662363"/>
            <a:chOff x="1474" y="1344"/>
            <a:chExt cx="2982" cy="2307"/>
          </a:xfrm>
        </p:grpSpPr>
        <p:sp>
          <p:nvSpPr>
            <p:cNvPr id="1170441" name="AutoShape 9">
              <a:extLst>
                <a:ext uri="{FF2B5EF4-FFF2-40B4-BE49-F238E27FC236}">
                  <a16:creationId xmlns:a16="http://schemas.microsoft.com/office/drawing/2014/main" id="{DE3A0464-A56E-491E-8A25-1DCF43F69B86}"/>
                </a:ext>
              </a:extLst>
            </p:cNvPr>
            <p:cNvSpPr>
              <a:spLocks noChangeArrowheads="1"/>
            </p:cNvSpPr>
            <p:nvPr/>
          </p:nvSpPr>
          <p:spPr bwMode="gray">
            <a:xfrm>
              <a:off x="1720" y="2032"/>
              <a:ext cx="2736" cy="382"/>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8438" name="AutoShape 10">
              <a:extLst>
                <a:ext uri="{FF2B5EF4-FFF2-40B4-BE49-F238E27FC236}">
                  <a16:creationId xmlns:a16="http://schemas.microsoft.com/office/drawing/2014/main" id="{6FEC68AC-A110-403F-9E3E-5AE254D3E2F2}"/>
                </a:ext>
              </a:extLst>
            </p:cNvPr>
            <p:cNvSpPr>
              <a:spLocks noChangeArrowheads="1"/>
            </p:cNvSpPr>
            <p:nvPr/>
          </p:nvSpPr>
          <p:spPr bwMode="auto">
            <a:xfrm>
              <a:off x="1480" y="1933"/>
              <a:ext cx="432" cy="573"/>
            </a:xfrm>
            <a:prstGeom prst="diamond">
              <a:avLst/>
            </a:prstGeom>
            <a:solidFill>
              <a:schemeClr va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39" name="Text Box 11">
              <a:extLst>
                <a:ext uri="{FF2B5EF4-FFF2-40B4-BE49-F238E27FC236}">
                  <a16:creationId xmlns:a16="http://schemas.microsoft.com/office/drawing/2014/main" id="{7D57CA78-AFC8-4220-9202-65964286CC1F}"/>
                </a:ext>
              </a:extLst>
            </p:cNvPr>
            <p:cNvSpPr txBox="1">
              <a:spLocks noChangeArrowheads="1"/>
            </p:cNvSpPr>
            <p:nvPr/>
          </p:nvSpPr>
          <p:spPr bwMode="auto">
            <a:xfrm>
              <a:off x="1864" y="2079"/>
              <a:ext cx="239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相容关系与元素聚类</a:t>
              </a:r>
            </a:p>
          </p:txBody>
        </p:sp>
        <p:sp>
          <p:nvSpPr>
            <p:cNvPr id="18440" name="Text Box 12">
              <a:extLst>
                <a:ext uri="{FF2B5EF4-FFF2-40B4-BE49-F238E27FC236}">
                  <a16:creationId xmlns:a16="http://schemas.microsoft.com/office/drawing/2014/main" id="{2B1E13D3-C2C2-4B4C-8C33-56ABF8C42535}"/>
                </a:ext>
              </a:extLst>
            </p:cNvPr>
            <p:cNvSpPr txBox="1">
              <a:spLocks noChangeArrowheads="1"/>
            </p:cNvSpPr>
            <p:nvPr/>
          </p:nvSpPr>
          <p:spPr bwMode="auto">
            <a:xfrm>
              <a:off x="1574" y="2015"/>
              <a:ext cx="22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2</a:t>
              </a:r>
            </a:p>
          </p:txBody>
        </p:sp>
        <p:sp>
          <p:nvSpPr>
            <p:cNvPr id="1170446" name="AutoShape 14">
              <a:extLst>
                <a:ext uri="{FF2B5EF4-FFF2-40B4-BE49-F238E27FC236}">
                  <a16:creationId xmlns:a16="http://schemas.microsoft.com/office/drawing/2014/main" id="{F6214177-A5A7-4354-949D-DA1E715C9AEB}"/>
                </a:ext>
              </a:extLst>
            </p:cNvPr>
            <p:cNvSpPr>
              <a:spLocks noChangeArrowheads="1"/>
            </p:cNvSpPr>
            <p:nvPr/>
          </p:nvSpPr>
          <p:spPr bwMode="gray">
            <a:xfrm>
              <a:off x="1714" y="2620"/>
              <a:ext cx="2736" cy="375"/>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8442" name="AutoShape 15">
              <a:extLst>
                <a:ext uri="{FF2B5EF4-FFF2-40B4-BE49-F238E27FC236}">
                  <a16:creationId xmlns:a16="http://schemas.microsoft.com/office/drawing/2014/main" id="{DDF9EBBE-BBB0-4090-BD0A-58FDF8E7193B}"/>
                </a:ext>
              </a:extLst>
            </p:cNvPr>
            <p:cNvSpPr>
              <a:spLocks noChangeArrowheads="1"/>
            </p:cNvSpPr>
            <p:nvPr/>
          </p:nvSpPr>
          <p:spPr bwMode="auto">
            <a:xfrm>
              <a:off x="1474" y="2523"/>
              <a:ext cx="432" cy="560"/>
            </a:xfrm>
            <a:prstGeom prst="diamond">
              <a:avLst/>
            </a:prstGeom>
            <a:solidFill>
              <a:schemeClr val="fo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43" name="Text Box 16">
              <a:extLst>
                <a:ext uri="{FF2B5EF4-FFF2-40B4-BE49-F238E27FC236}">
                  <a16:creationId xmlns:a16="http://schemas.microsoft.com/office/drawing/2014/main" id="{AC8A54E0-03FB-4DEB-9DF4-0D93056AD3DD}"/>
                </a:ext>
              </a:extLst>
            </p:cNvPr>
            <p:cNvSpPr txBox="1">
              <a:spLocks noChangeArrowheads="1"/>
            </p:cNvSpPr>
            <p:nvPr/>
          </p:nvSpPr>
          <p:spPr bwMode="auto">
            <a:xfrm>
              <a:off x="1858" y="2666"/>
              <a:ext cx="24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偏序关系与元素比较</a:t>
              </a:r>
            </a:p>
          </p:txBody>
        </p:sp>
        <p:sp>
          <p:nvSpPr>
            <p:cNvPr id="18444" name="Text Box 17">
              <a:extLst>
                <a:ext uri="{FF2B5EF4-FFF2-40B4-BE49-F238E27FC236}">
                  <a16:creationId xmlns:a16="http://schemas.microsoft.com/office/drawing/2014/main" id="{AE82BD69-F611-4F06-B23D-76FC4C433D39}"/>
                </a:ext>
              </a:extLst>
            </p:cNvPr>
            <p:cNvSpPr txBox="1">
              <a:spLocks noChangeArrowheads="1"/>
            </p:cNvSpPr>
            <p:nvPr/>
          </p:nvSpPr>
          <p:spPr bwMode="auto">
            <a:xfrm>
              <a:off x="1568" y="260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3</a:t>
              </a:r>
            </a:p>
          </p:txBody>
        </p:sp>
        <p:sp>
          <p:nvSpPr>
            <p:cNvPr id="18445" name="AutoShape 19">
              <a:extLst>
                <a:ext uri="{FF2B5EF4-FFF2-40B4-BE49-F238E27FC236}">
                  <a16:creationId xmlns:a16="http://schemas.microsoft.com/office/drawing/2014/main" id="{14F160E2-44D4-4144-864C-3F37879C1B16}"/>
                </a:ext>
              </a:extLst>
            </p:cNvPr>
            <p:cNvSpPr>
              <a:spLocks noChangeArrowheads="1"/>
            </p:cNvSpPr>
            <p:nvPr/>
          </p:nvSpPr>
          <p:spPr bwMode="auto">
            <a:xfrm>
              <a:off x="1720" y="1441"/>
              <a:ext cx="2736" cy="374"/>
            </a:xfrm>
            <a:prstGeom prst="roundRect">
              <a:avLst>
                <a:gd name="adj" fmla="val 16667"/>
              </a:avLst>
            </a:prstGeom>
            <a:gradFill rotWithShape="1">
              <a:gsLst>
                <a:gs pos="0">
                  <a:srgbClr val="765E00"/>
                </a:gs>
                <a:gs pos="50000">
                  <a:srgbClr val="FFCC00"/>
                </a:gs>
                <a:gs pos="100000">
                  <a:srgbClr val="765E00"/>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46" name="AutoShape 20">
              <a:extLst>
                <a:ext uri="{FF2B5EF4-FFF2-40B4-BE49-F238E27FC236}">
                  <a16:creationId xmlns:a16="http://schemas.microsoft.com/office/drawing/2014/main" id="{636E8AB2-216D-48B0-AA91-708A128FAC2D}"/>
                </a:ext>
              </a:extLst>
            </p:cNvPr>
            <p:cNvSpPr>
              <a:spLocks noChangeArrowheads="1"/>
            </p:cNvSpPr>
            <p:nvPr/>
          </p:nvSpPr>
          <p:spPr bwMode="auto">
            <a:xfrm>
              <a:off x="1480" y="1344"/>
              <a:ext cx="432" cy="561"/>
            </a:xfrm>
            <a:prstGeom prst="diamond">
              <a:avLst/>
            </a:prstGeom>
            <a:solidFill>
              <a:srgbClr val="CC9900"/>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47" name="Text Box 21">
              <a:extLst>
                <a:ext uri="{FF2B5EF4-FFF2-40B4-BE49-F238E27FC236}">
                  <a16:creationId xmlns:a16="http://schemas.microsoft.com/office/drawing/2014/main" id="{D1B4CDD8-ACEB-4969-9A48-85BACA753945}"/>
                </a:ext>
              </a:extLst>
            </p:cNvPr>
            <p:cNvSpPr txBox="1">
              <a:spLocks noChangeArrowheads="1"/>
            </p:cNvSpPr>
            <p:nvPr/>
          </p:nvSpPr>
          <p:spPr bwMode="auto">
            <a:xfrm>
              <a:off x="1864" y="1487"/>
              <a:ext cx="24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等价关系与元素分类</a:t>
              </a:r>
            </a:p>
          </p:txBody>
        </p:sp>
        <p:sp>
          <p:nvSpPr>
            <p:cNvPr id="18448" name="Text Box 22">
              <a:extLst>
                <a:ext uri="{FF2B5EF4-FFF2-40B4-BE49-F238E27FC236}">
                  <a16:creationId xmlns:a16="http://schemas.microsoft.com/office/drawing/2014/main" id="{8A77FC77-0329-4086-A4B7-58F9FCA9AF3D}"/>
                </a:ext>
              </a:extLst>
            </p:cNvPr>
            <p:cNvSpPr txBox="1">
              <a:spLocks noChangeArrowheads="1"/>
            </p:cNvSpPr>
            <p:nvPr/>
          </p:nvSpPr>
          <p:spPr bwMode="auto">
            <a:xfrm>
              <a:off x="1574" y="1457"/>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1</a:t>
              </a:r>
            </a:p>
          </p:txBody>
        </p:sp>
        <p:sp>
          <p:nvSpPr>
            <p:cNvPr id="18449" name="AutoShape 29">
              <a:extLst>
                <a:ext uri="{FF2B5EF4-FFF2-40B4-BE49-F238E27FC236}">
                  <a16:creationId xmlns:a16="http://schemas.microsoft.com/office/drawing/2014/main" id="{45C91D68-59E4-4D14-8B6D-0ED263D27669}"/>
                </a:ext>
              </a:extLst>
            </p:cNvPr>
            <p:cNvSpPr>
              <a:spLocks noChangeArrowheads="1"/>
            </p:cNvSpPr>
            <p:nvPr/>
          </p:nvSpPr>
          <p:spPr bwMode="auto">
            <a:xfrm>
              <a:off x="1714" y="3201"/>
              <a:ext cx="2736" cy="363"/>
            </a:xfrm>
            <a:prstGeom prst="roundRect">
              <a:avLst>
                <a:gd name="adj" fmla="val 16667"/>
              </a:avLst>
            </a:prstGeom>
            <a:gradFill rotWithShape="1">
              <a:gsLst>
                <a:gs pos="0">
                  <a:srgbClr val="3366FF"/>
                </a:gs>
                <a:gs pos="50000">
                  <a:srgbClr val="D4DFFF"/>
                </a:gs>
                <a:gs pos="100000">
                  <a:srgbClr val="3366FF"/>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50" name="AutoShape 30">
              <a:extLst>
                <a:ext uri="{FF2B5EF4-FFF2-40B4-BE49-F238E27FC236}">
                  <a16:creationId xmlns:a16="http://schemas.microsoft.com/office/drawing/2014/main" id="{41410883-2B03-44B2-9843-ADB7D806CC14}"/>
                </a:ext>
              </a:extLst>
            </p:cNvPr>
            <p:cNvSpPr>
              <a:spLocks noChangeArrowheads="1"/>
            </p:cNvSpPr>
            <p:nvPr/>
          </p:nvSpPr>
          <p:spPr bwMode="auto">
            <a:xfrm>
              <a:off x="1474" y="3107"/>
              <a:ext cx="432" cy="544"/>
            </a:xfrm>
            <a:prstGeom prst="diamond">
              <a:avLst/>
            </a:prstGeom>
            <a:solidFill>
              <a:srgbClr val="3366FF"/>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8451" name="Text Box 31">
              <a:extLst>
                <a:ext uri="{FF2B5EF4-FFF2-40B4-BE49-F238E27FC236}">
                  <a16:creationId xmlns:a16="http://schemas.microsoft.com/office/drawing/2014/main" id="{4F68348E-D374-4DE8-995B-2B5FF999B2D7}"/>
                </a:ext>
              </a:extLst>
            </p:cNvPr>
            <p:cNvSpPr txBox="1">
              <a:spLocks noChangeArrowheads="1"/>
            </p:cNvSpPr>
            <p:nvPr/>
          </p:nvSpPr>
          <p:spPr bwMode="auto">
            <a:xfrm>
              <a:off x="1858" y="3246"/>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特殊关系的应用</a:t>
              </a:r>
            </a:p>
          </p:txBody>
        </p:sp>
        <p:sp>
          <p:nvSpPr>
            <p:cNvPr id="18452" name="Text Box 32">
              <a:extLst>
                <a:ext uri="{FF2B5EF4-FFF2-40B4-BE49-F238E27FC236}">
                  <a16:creationId xmlns:a16="http://schemas.microsoft.com/office/drawing/2014/main" id="{00DD3C99-14B5-47D7-AD2B-F8C2589747FA}"/>
                </a:ext>
              </a:extLst>
            </p:cNvPr>
            <p:cNvSpPr txBox="1">
              <a:spLocks noChangeArrowheads="1"/>
            </p:cNvSpPr>
            <p:nvPr/>
          </p:nvSpPr>
          <p:spPr bwMode="auto">
            <a:xfrm>
              <a:off x="1568" y="3188"/>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4</a:t>
              </a:r>
            </a:p>
          </p:txBody>
        </p:sp>
      </p:grpSp>
      <p:sp>
        <p:nvSpPr>
          <p:cNvPr id="18436" name="Text Box 2">
            <a:extLst>
              <a:ext uri="{FF2B5EF4-FFF2-40B4-BE49-F238E27FC236}">
                <a16:creationId xmlns:a16="http://schemas.microsoft.com/office/drawing/2014/main" id="{C3EB48A7-7A41-42AB-90C2-3DBBC8C0C357}"/>
              </a:ext>
            </a:extLst>
          </p:cNvPr>
          <p:cNvSpPr txBox="1">
            <a:spLocks noChangeArrowheads="1"/>
          </p:cNvSpPr>
          <p:nvPr/>
        </p:nvSpPr>
        <p:spPr bwMode="auto">
          <a:xfrm>
            <a:off x="1403350" y="836613"/>
            <a:ext cx="70866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本章学习内容</a:t>
            </a:r>
            <a:endParaRPr lang="zh-CN" altLang="en-US" sz="320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a:extLst>
              <a:ext uri="{FF2B5EF4-FFF2-40B4-BE49-F238E27FC236}">
                <a16:creationId xmlns:a16="http://schemas.microsoft.com/office/drawing/2014/main" id="{21EE1B12-39EE-47E8-A15C-07C615F420E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0FB9D48-EE5A-4862-AE58-C90BA97A5A91}"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49155" name="Rectangle 186">
            <a:extLst>
              <a:ext uri="{FF2B5EF4-FFF2-40B4-BE49-F238E27FC236}">
                <a16:creationId xmlns:a16="http://schemas.microsoft.com/office/drawing/2014/main" id="{0AE6E75D-FF4A-4775-B85A-0A76C94C39E5}"/>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49156" name="Text Box 2">
            <a:extLst>
              <a:ext uri="{FF2B5EF4-FFF2-40B4-BE49-F238E27FC236}">
                <a16:creationId xmlns:a16="http://schemas.microsoft.com/office/drawing/2014/main" id="{FDA148C6-4DD3-4AFB-BD8D-253609106967}"/>
              </a:ext>
            </a:extLst>
          </p:cNvPr>
          <p:cNvSpPr txBox="1">
            <a:spLocks noChangeArrowheads="1"/>
          </p:cNvSpPr>
          <p:nvPr/>
        </p:nvSpPr>
        <p:spPr bwMode="auto">
          <a:xfrm>
            <a:off x="1258888" y="692150"/>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等价类的性质</a:t>
            </a:r>
          </a:p>
        </p:txBody>
      </p:sp>
      <p:pic>
        <p:nvPicPr>
          <p:cNvPr id="49157" name="Picture 6">
            <a:extLst>
              <a:ext uri="{FF2B5EF4-FFF2-40B4-BE49-F238E27FC236}">
                <a16:creationId xmlns:a16="http://schemas.microsoft.com/office/drawing/2014/main" id="{8F42784C-C6C6-4A0B-BE8E-2FB4571A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338" y="476250"/>
            <a:ext cx="107473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F297242-55BF-4441-A140-B2A2F4BC1A4C}"/>
              </a:ext>
            </a:extLst>
          </p:cNvPr>
          <p:cNvSpPr>
            <a:spLocks noRot="1" noChangeAspect="1" noMove="1" noResize="1" noEditPoints="1" noAdjustHandles="1" noChangeArrowheads="1" noChangeShapeType="1" noTextEdit="1"/>
          </p:cNvSpPr>
          <p:nvPr/>
        </p:nvSpPr>
        <p:spPr>
          <a:xfrm>
            <a:off x="0" y="1772814"/>
            <a:ext cx="9145587" cy="5019453"/>
          </a:xfrm>
          <a:prstGeom prst="rect">
            <a:avLst/>
          </a:prstGeom>
          <a:blipFill>
            <a:blip r:embed="rId4"/>
            <a:stretch>
              <a:fillRect l="-3933" r="-1000" b="-13001"/>
            </a:stretch>
          </a:blipFill>
        </p:spPr>
        <p:txBody>
          <a:bodyPr/>
          <a:lstStyle/>
          <a:p>
            <a:pPr>
              <a:defRPr/>
            </a:pPr>
            <a:r>
              <a:rPr lang="zh-CN" altLang="en-US">
                <a:noFill/>
              </a:rPr>
              <a:t> </a:t>
            </a:r>
          </a:p>
        </p:txBody>
      </p:sp>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a:extLst>
              <a:ext uri="{FF2B5EF4-FFF2-40B4-BE49-F238E27FC236}">
                <a16:creationId xmlns:a16="http://schemas.microsoft.com/office/drawing/2014/main" id="{13D60FE5-32D2-4AB4-8993-F1EFD1A0F7E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AFFF077-6F79-45FC-856F-6FEBC4D58CEC}"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50179" name="页脚占位符 4">
            <a:extLst>
              <a:ext uri="{FF2B5EF4-FFF2-40B4-BE49-F238E27FC236}">
                <a16:creationId xmlns:a16="http://schemas.microsoft.com/office/drawing/2014/main" id="{97976D27-7E1B-448B-B31A-30438814C1D2}"/>
              </a:ext>
            </a:extLst>
          </p:cNvPr>
          <p:cNvSpPr txBox="1">
            <a:spLocks noGrp="1" noChangeArrowheads="1"/>
          </p:cNvSpPr>
          <p:nvPr/>
        </p:nvSpPr>
        <p:spPr bwMode="auto">
          <a:xfrm>
            <a:off x="3132138"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50180" name="灯片编号占位符 5">
            <a:extLst>
              <a:ext uri="{FF2B5EF4-FFF2-40B4-BE49-F238E27FC236}">
                <a16:creationId xmlns:a16="http://schemas.microsoft.com/office/drawing/2014/main" id="{0AE26000-1641-4A11-9C61-313B5BD8C099}"/>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E1803F5D-9535-4FB8-8A10-E695E8FAD4FC}"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31</a:t>
            </a:fld>
            <a:endParaRPr lang="en-US" altLang="zh-CN" sz="1400" b="1">
              <a:latin typeface="Times New Roman" panose="02020603050405020304" pitchFamily="18" charset="0"/>
              <a:ea typeface="宋体" panose="02010600030101010101" pitchFamily="2" charset="-122"/>
            </a:endParaRPr>
          </a:p>
        </p:txBody>
      </p:sp>
      <p:sp>
        <p:nvSpPr>
          <p:cNvPr id="50181" name="Text Box 2">
            <a:extLst>
              <a:ext uri="{FF2B5EF4-FFF2-40B4-BE49-F238E27FC236}">
                <a16:creationId xmlns:a16="http://schemas.microsoft.com/office/drawing/2014/main" id="{E6ABB470-793F-4C6F-8EA4-6AC8D6A7A886}"/>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等价关系与元素分类</a:t>
            </a:r>
          </a:p>
        </p:txBody>
      </p:sp>
      <p:sp>
        <p:nvSpPr>
          <p:cNvPr id="50182" name="Rectangle 3">
            <a:extLst>
              <a:ext uri="{FF2B5EF4-FFF2-40B4-BE49-F238E27FC236}">
                <a16:creationId xmlns:a16="http://schemas.microsoft.com/office/drawing/2014/main" id="{FB6FC7D9-8B94-4E75-9111-CDCA23B26E7C}"/>
              </a:ext>
            </a:extLst>
          </p:cNvPr>
          <p:cNvSpPr>
            <a:spLocks noGrp="1" noChangeArrowheads="1"/>
          </p:cNvSpPr>
          <p:nvPr>
            <p:ph type="body" idx="4294967295"/>
          </p:nvPr>
        </p:nvSpPr>
        <p:spPr>
          <a:xfrm>
            <a:off x="2311400" y="2924175"/>
            <a:ext cx="4537075"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prstTxWarp prst="textNoShape">
              <a:avLst/>
            </a:prstTxWarp>
          </a:bodyPr>
          <a:lstStyle/>
          <a:p>
            <a:pPr eaLnBrk="1" hangingPunct="1">
              <a:lnSpc>
                <a:spcPct val="155000"/>
              </a:lnSpc>
              <a:buFont typeface="Wingdings" panose="05000000000000000000" pitchFamily="2" charset="2"/>
              <a:buChar char="4"/>
            </a:pPr>
            <a:r>
              <a:rPr lang="en-US" altLang="zh-CN" sz="3600" b="1">
                <a:effectLst/>
                <a:latin typeface="黑体" panose="02010609060101010101" pitchFamily="49" charset="-122"/>
                <a:ea typeface="黑体" panose="02010609060101010101" pitchFamily="49" charset="-122"/>
              </a:rPr>
              <a:t> </a:t>
            </a:r>
            <a:r>
              <a:rPr lang="zh-CN" altLang="en-US" sz="3600" b="1">
                <a:effectLst/>
                <a:latin typeface="黑体" panose="02010609060101010101" pitchFamily="49" charset="-122"/>
                <a:ea typeface="黑体" panose="02010609060101010101" pitchFamily="49" charset="-122"/>
              </a:rPr>
              <a:t>等价关系与等价类</a:t>
            </a:r>
          </a:p>
          <a:p>
            <a:pPr eaLnBrk="1" hangingPunct="1">
              <a:lnSpc>
                <a:spcPct val="155000"/>
              </a:lnSpc>
              <a:buFont typeface="Wingdings" panose="05000000000000000000" pitchFamily="2" charset="2"/>
              <a:buChar char="J"/>
            </a:pPr>
            <a:r>
              <a:rPr lang="zh-CN" altLang="en-US" sz="3600" b="1">
                <a:solidFill>
                  <a:srgbClr val="0000FF"/>
                </a:solidFill>
                <a:effectLst/>
                <a:latin typeface="黑体" panose="02010609060101010101" pitchFamily="49" charset="-122"/>
                <a:ea typeface="黑体" panose="02010609060101010101" pitchFamily="49" charset="-122"/>
              </a:rPr>
              <a:t> 集合的划分与商集</a:t>
            </a:r>
          </a:p>
        </p:txBody>
      </p:sp>
      <p:pic>
        <p:nvPicPr>
          <p:cNvPr id="50183" name="Picture 7">
            <a:extLst>
              <a:ext uri="{FF2B5EF4-FFF2-40B4-BE49-F238E27FC236}">
                <a16:creationId xmlns:a16="http://schemas.microsoft.com/office/drawing/2014/main" id="{E0F245B7-60F2-49FD-9C09-999176654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F2918083-AC95-4BAD-8BF5-6D2A4A29DC36}"/>
              </a:ext>
            </a:extLst>
          </p:cNvPr>
          <p:cNvSpPr txBox="1">
            <a:spLocks noChangeArrowheads="1"/>
          </p:cNvSpPr>
          <p:nvPr/>
        </p:nvSpPr>
        <p:spPr bwMode="auto">
          <a:xfrm>
            <a:off x="1403350" y="6429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集合的划分</a:t>
            </a:r>
          </a:p>
        </p:txBody>
      </p:sp>
      <p:pic>
        <p:nvPicPr>
          <p:cNvPr id="51203" name="Picture 6">
            <a:extLst>
              <a:ext uri="{FF2B5EF4-FFF2-40B4-BE49-F238E27FC236}">
                <a16:creationId xmlns:a16="http://schemas.microsoft.com/office/drawing/2014/main" id="{B0E312F0-B4A5-4E5B-8D4A-733AF84E6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44B3056-2F76-4B75-A27A-B258716D20BB}"/>
              </a:ext>
            </a:extLst>
          </p:cNvPr>
          <p:cNvSpPr>
            <a:spLocks noRot="1" noChangeAspect="1" noMove="1" noResize="1" noEditPoints="1" noAdjustHandles="1" noChangeArrowheads="1" noChangeShapeType="1" noTextEdit="1"/>
          </p:cNvSpPr>
          <p:nvPr/>
        </p:nvSpPr>
        <p:spPr>
          <a:xfrm>
            <a:off x="467544" y="2060848"/>
            <a:ext cx="8352928" cy="3957686"/>
          </a:xfrm>
          <a:prstGeom prst="rect">
            <a:avLst/>
          </a:prstGeom>
          <a:blipFill>
            <a:blip r:embed="rId4"/>
            <a:stretch>
              <a:fillRect l="-1533" b="-2773"/>
            </a:stretch>
          </a:blipFill>
        </p:spPr>
        <p:txBody>
          <a:bodyPr/>
          <a:lstStyle/>
          <a:p>
            <a:pPr>
              <a:defRPr/>
            </a:pPr>
            <a:r>
              <a:rPr lang="zh-CN" altLang="en-US">
                <a:noFill/>
              </a:rPr>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964DA71D-E10D-4327-AE5B-FFDE5DAD3F56}"/>
              </a:ext>
            </a:extLst>
          </p:cNvPr>
          <p:cNvSpPr txBox="1">
            <a:spLocks noChangeArrowheads="1"/>
          </p:cNvSpPr>
          <p:nvPr/>
        </p:nvSpPr>
        <p:spPr bwMode="auto">
          <a:xfrm>
            <a:off x="1403350" y="620713"/>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52227" name="Picture 6">
            <a:extLst>
              <a:ext uri="{FF2B5EF4-FFF2-40B4-BE49-F238E27FC236}">
                <a16:creationId xmlns:a16="http://schemas.microsoft.com/office/drawing/2014/main" id="{A45C7BF7-02F9-4D24-9DDD-0686AD295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D8050D2-5366-4735-B295-38DBFDE9BCA9}"/>
              </a:ext>
            </a:extLst>
          </p:cNvPr>
          <p:cNvSpPr txBox="1">
            <a:spLocks noRot="1" noChangeAspect="1" noMove="1" noResize="1" noEditPoints="1" noAdjustHandles="1" noChangeArrowheads="1" noChangeShapeType="1" noTextEdit="1"/>
          </p:cNvSpPr>
          <p:nvPr/>
        </p:nvSpPr>
        <p:spPr>
          <a:xfrm>
            <a:off x="755576" y="1844824"/>
            <a:ext cx="7597114" cy="4077012"/>
          </a:xfrm>
          <a:prstGeom prst="rect">
            <a:avLst/>
          </a:prstGeom>
          <a:blipFill>
            <a:blip r:embed="rId4"/>
            <a:stretch>
              <a:fillRect l="-1685" t="-1946" b="-2994"/>
            </a:stretch>
          </a:blipFill>
        </p:spPr>
        <p:txBody>
          <a:bodyPr/>
          <a:lstStyle/>
          <a:p>
            <a:pPr>
              <a:defRPr/>
            </a:pPr>
            <a:r>
              <a:rPr lang="zh-CN" altLang="en-US">
                <a:noFill/>
              </a:rPr>
              <a:t> </a:t>
            </a:r>
          </a:p>
        </p:txBody>
      </p:sp>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B97B524C-319A-495B-8DFB-8C297387D9D8}"/>
              </a:ext>
            </a:extLst>
          </p:cNvPr>
          <p:cNvSpPr txBox="1">
            <a:spLocks noChangeArrowheads="1"/>
          </p:cNvSpPr>
          <p:nvPr/>
        </p:nvSpPr>
        <p:spPr bwMode="auto">
          <a:xfrm>
            <a:off x="1403350" y="620713"/>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53251" name="Picture 6">
            <a:extLst>
              <a:ext uri="{FF2B5EF4-FFF2-40B4-BE49-F238E27FC236}">
                <a16:creationId xmlns:a16="http://schemas.microsoft.com/office/drawing/2014/main" id="{BF308EA8-4C0F-4441-B5CE-4223C804D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1" descr="QQ截图20151101144845">
            <a:extLst>
              <a:ext uri="{FF2B5EF4-FFF2-40B4-BE49-F238E27FC236}">
                <a16:creationId xmlns:a16="http://schemas.microsoft.com/office/drawing/2014/main" id="{2EE84BF9-3C91-4E41-9C25-4008475EC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559675"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a:extLst>
              <a:ext uri="{FF2B5EF4-FFF2-40B4-BE49-F238E27FC236}">
                <a16:creationId xmlns:a16="http://schemas.microsoft.com/office/drawing/2014/main" id="{CBC4147E-BFE9-4E77-BF3B-19CB066526C3}"/>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3EA5BE2-D3D1-4884-919B-43E737ECDAA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4275" name="Rectangle 186">
            <a:extLst>
              <a:ext uri="{FF2B5EF4-FFF2-40B4-BE49-F238E27FC236}">
                <a16:creationId xmlns:a16="http://schemas.microsoft.com/office/drawing/2014/main" id="{422B64C3-232C-4D30-866C-DE9F34E92B4A}"/>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54276" name="Text Box 2">
            <a:extLst>
              <a:ext uri="{FF2B5EF4-FFF2-40B4-BE49-F238E27FC236}">
                <a16:creationId xmlns:a16="http://schemas.microsoft.com/office/drawing/2014/main" id="{387AFC9F-6CC3-447D-9135-99471F91F987}"/>
              </a:ext>
            </a:extLst>
          </p:cNvPr>
          <p:cNvSpPr txBox="1">
            <a:spLocks noChangeArrowheads="1"/>
          </p:cNvSpPr>
          <p:nvPr/>
        </p:nvSpPr>
        <p:spPr bwMode="auto">
          <a:xfrm>
            <a:off x="1258888" y="836613"/>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商集的概念</a:t>
            </a:r>
          </a:p>
        </p:txBody>
      </p:sp>
      <p:pic>
        <p:nvPicPr>
          <p:cNvPr id="54277" name="Picture 6">
            <a:extLst>
              <a:ext uri="{FF2B5EF4-FFF2-40B4-BE49-F238E27FC236}">
                <a16:creationId xmlns:a16="http://schemas.microsoft.com/office/drawing/2014/main" id="{7E3E2F26-0BEB-496A-B554-A72F87B75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9DF4711-DC9D-429B-B34B-75BC9A944F1D}"/>
              </a:ext>
            </a:extLst>
          </p:cNvPr>
          <p:cNvSpPr>
            <a:spLocks noRot="1" noChangeAspect="1" noMove="1" noResize="1" noEditPoints="1" noAdjustHandles="1" noChangeArrowheads="1" noChangeShapeType="1" noTextEdit="1"/>
          </p:cNvSpPr>
          <p:nvPr/>
        </p:nvSpPr>
        <p:spPr>
          <a:xfrm>
            <a:off x="303885" y="1940526"/>
            <a:ext cx="8568951" cy="2144177"/>
          </a:xfrm>
          <a:prstGeom prst="rect">
            <a:avLst/>
          </a:prstGeom>
          <a:blipFill>
            <a:blip r:embed="rId4"/>
            <a:stretch>
              <a:fillRect l="-1138" r="-1067"/>
            </a:stretch>
          </a:blipFill>
        </p:spPr>
        <p:txBody>
          <a:bodyPr/>
          <a:lstStyle/>
          <a:p>
            <a:pPr>
              <a:defRPr/>
            </a:pPr>
            <a:r>
              <a:rPr lang="zh-CN" altLang="en-US">
                <a:noFill/>
              </a:rPr>
              <a:t> </a:t>
            </a:r>
          </a:p>
        </p:txBody>
      </p:sp>
      <p:sp>
        <p:nvSpPr>
          <p:cNvPr id="54279" name="矩形 2">
            <a:extLst>
              <a:ext uri="{FF2B5EF4-FFF2-40B4-BE49-F238E27FC236}">
                <a16:creationId xmlns:a16="http://schemas.microsoft.com/office/drawing/2014/main" id="{2D7B21F2-4330-4DD3-B630-9C6787AD565F}"/>
              </a:ext>
            </a:extLst>
          </p:cNvPr>
          <p:cNvSpPr>
            <a:spLocks noChangeArrowheads="1"/>
          </p:cNvSpPr>
          <p:nvPr/>
        </p:nvSpPr>
        <p:spPr bwMode="auto">
          <a:xfrm>
            <a:off x="323850" y="4365625"/>
            <a:ext cx="8569325" cy="18748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nSpc>
                <a:spcPts val="3600"/>
              </a:lnSpc>
              <a:spcBef>
                <a:spcPct val="0"/>
              </a:spcBef>
              <a:buFontTx/>
              <a:buNone/>
            </a:pPr>
            <a:r>
              <a:rPr lang="en-US" altLang="zh-CN" sz="2000">
                <a:latin typeface="黑体" panose="02010609060101010101" pitchFamily="49" charset="-122"/>
                <a:ea typeface="宋体" panose="02010600030101010101" pitchFamily="2" charset="-122"/>
              </a:rPr>
              <a:t>    </a:t>
            </a:r>
            <a:r>
              <a:rPr lang="zh-CN" altLang="zh-CN" b="1">
                <a:latin typeface="黑体" panose="02010609060101010101" pitchFamily="49" charset="-122"/>
                <a:ea typeface="宋体" panose="02010600030101010101" pitchFamily="2" charset="-122"/>
              </a:rPr>
              <a:t>商的概念与除法有关</a:t>
            </a:r>
            <a:r>
              <a:rPr lang="zh-CN" altLang="en-US" b="1">
                <a:latin typeface="黑体" panose="02010609060101010101" pitchFamily="49" charset="-122"/>
                <a:ea typeface="宋体" panose="02010600030101010101" pitchFamily="2" charset="-122"/>
              </a:rPr>
              <a:t>。例如</a:t>
            </a:r>
            <a:r>
              <a:rPr lang="zh-CN" altLang="zh-CN" b="1">
                <a:latin typeface="黑体" panose="02010609060101010101" pitchFamily="49" charset="-122"/>
                <a:ea typeface="宋体" panose="02010600030101010101" pitchFamily="2" charset="-122"/>
              </a:rPr>
              <a:t>把一块蛋糕平均分成四份，可以从不同的角度</a:t>
            </a:r>
            <a:r>
              <a:rPr lang="zh-CN" altLang="en-US" b="1">
                <a:latin typeface="黑体" panose="02010609060101010101" pitchFamily="49" charset="-122"/>
                <a:ea typeface="宋体" panose="02010600030101010101" pitchFamily="2" charset="-122"/>
              </a:rPr>
              <a:t>考察</a:t>
            </a:r>
            <a:r>
              <a:rPr lang="zh-CN" altLang="zh-CN" b="1">
                <a:latin typeface="黑体" panose="02010609060101010101" pitchFamily="49" charset="-122"/>
                <a:ea typeface="宋体" panose="02010600030101010101" pitchFamily="2" charset="-122"/>
              </a:rPr>
              <a:t>：从算术的角度看，就是</a:t>
            </a:r>
            <a:r>
              <a:rPr lang="en-US" altLang="zh-CN" b="1">
                <a:latin typeface="黑体" panose="02010609060101010101" pitchFamily="49" charset="-122"/>
                <a:ea typeface="宋体" panose="02010600030101010101" pitchFamily="2" charset="-122"/>
              </a:rPr>
              <a:t>1</a:t>
            </a:r>
            <a:r>
              <a:rPr lang="zh-CN" altLang="zh-CN" b="1">
                <a:latin typeface="黑体" panose="02010609060101010101" pitchFamily="49" charset="-122"/>
                <a:ea typeface="宋体" panose="02010600030101010101" pitchFamily="2" charset="-122"/>
              </a:rPr>
              <a:t>用</a:t>
            </a:r>
            <a:r>
              <a:rPr lang="en-US" altLang="zh-CN" b="1">
                <a:latin typeface="黑体" panose="02010609060101010101" pitchFamily="49" charset="-122"/>
                <a:ea typeface="宋体" panose="02010600030101010101" pitchFamily="2" charset="-122"/>
              </a:rPr>
              <a:t>4</a:t>
            </a:r>
            <a:r>
              <a:rPr lang="zh-CN" altLang="zh-CN" b="1">
                <a:latin typeface="黑体" panose="02010609060101010101" pitchFamily="49" charset="-122"/>
                <a:ea typeface="宋体" panose="02010600030101010101" pitchFamily="2" charset="-122"/>
              </a:rPr>
              <a:t>除，得到的每份</a:t>
            </a:r>
            <a:r>
              <a:rPr lang="en-US" altLang="zh-CN" b="1">
                <a:latin typeface="黑体" panose="02010609060101010101" pitchFamily="49" charset="-122"/>
                <a:ea typeface="宋体" panose="02010600030101010101" pitchFamily="2" charset="-122"/>
              </a:rPr>
              <a:t>1/4</a:t>
            </a:r>
            <a:r>
              <a:rPr lang="zh-CN" altLang="zh-CN" b="1">
                <a:latin typeface="黑体" panose="02010609060101010101" pitchFamily="49" charset="-122"/>
                <a:ea typeface="宋体" panose="02010600030101010101" pitchFamily="2" charset="-122"/>
              </a:rPr>
              <a:t>就是商；集合角度看，所谓</a:t>
            </a:r>
            <a:r>
              <a:rPr lang="zh-CN" altLang="zh-CN" b="1">
                <a:solidFill>
                  <a:srgbClr val="0000FF"/>
                </a:solidFill>
                <a:latin typeface="黑体" panose="02010609060101010101" pitchFamily="49" charset="-122"/>
                <a:ea typeface="宋体" panose="02010600030101010101" pitchFamily="2" charset="-122"/>
              </a:rPr>
              <a:t>商就是将一个大的集合分成了四个小的非空集合</a:t>
            </a:r>
            <a:r>
              <a:rPr lang="zh-CN" altLang="en-US" b="1">
                <a:latin typeface="黑体" panose="02010609060101010101" pitchFamily="49" charset="-122"/>
                <a:ea typeface="宋体" panose="02010600030101010101" pitchFamily="2" charset="-122"/>
              </a:rPr>
              <a:t>，</a:t>
            </a:r>
            <a:r>
              <a:rPr lang="zh-CN" altLang="zh-CN" b="1">
                <a:latin typeface="黑体" panose="02010609060101010101" pitchFamily="49" charset="-122"/>
                <a:ea typeface="宋体" panose="02010600030101010101" pitchFamily="2" charset="-122"/>
              </a:rPr>
              <a:t>这正是商集的含义。</a:t>
            </a:r>
            <a:endParaRPr lang="zh-CN" altLang="en-US" b="1">
              <a:latin typeface="黑体" panose="02010609060101010101" pitchFamily="49" charset="-122"/>
              <a:ea typeface="黑体" panose="02010609060101010101" pitchFamily="49" charset="-122"/>
            </a:endParaRPr>
          </a:p>
        </p:txBody>
      </p:sp>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a:extLst>
              <a:ext uri="{FF2B5EF4-FFF2-40B4-BE49-F238E27FC236}">
                <a16:creationId xmlns:a16="http://schemas.microsoft.com/office/drawing/2014/main" id="{2A3652A5-3C96-48EA-8C35-654E4F0202A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A96ACF1-6AA2-4D75-A33E-6EA285A7BDC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5299" name="Rectangle 186">
            <a:extLst>
              <a:ext uri="{FF2B5EF4-FFF2-40B4-BE49-F238E27FC236}">
                <a16:creationId xmlns:a16="http://schemas.microsoft.com/office/drawing/2014/main" id="{B80837FD-B10C-40A7-919A-DE194B34DDC4}"/>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55300" name="Text Box 2">
            <a:extLst>
              <a:ext uri="{FF2B5EF4-FFF2-40B4-BE49-F238E27FC236}">
                <a16:creationId xmlns:a16="http://schemas.microsoft.com/office/drawing/2014/main" id="{339ECF68-4D99-4E81-B7F9-91B6D216BF4C}"/>
              </a:ext>
            </a:extLst>
          </p:cNvPr>
          <p:cNvSpPr txBox="1">
            <a:spLocks noChangeArrowheads="1"/>
          </p:cNvSpPr>
          <p:nvPr/>
        </p:nvSpPr>
        <p:spPr bwMode="auto">
          <a:xfrm>
            <a:off x="1258888" y="836613"/>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55301" name="Picture 6">
            <a:extLst>
              <a:ext uri="{FF2B5EF4-FFF2-40B4-BE49-F238E27FC236}">
                <a16:creationId xmlns:a16="http://schemas.microsoft.com/office/drawing/2014/main" id="{FB3DEA17-2610-4FCA-A141-43201409A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8" descr="QQ截图20151101155951">
            <a:extLst>
              <a:ext uri="{FF2B5EF4-FFF2-40B4-BE49-F238E27FC236}">
                <a16:creationId xmlns:a16="http://schemas.microsoft.com/office/drawing/2014/main" id="{5429B7F7-4A60-4263-BF0A-FAC248D03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073275"/>
            <a:ext cx="7850187"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a:extLst>
              <a:ext uri="{FF2B5EF4-FFF2-40B4-BE49-F238E27FC236}">
                <a16:creationId xmlns:a16="http://schemas.microsoft.com/office/drawing/2014/main" id="{FB0D3988-4EF0-463E-BAAC-369CD00CEB0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B82FFA5-57F8-4A32-A015-5DA483943DD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6323" name="Rectangle 186">
            <a:extLst>
              <a:ext uri="{FF2B5EF4-FFF2-40B4-BE49-F238E27FC236}">
                <a16:creationId xmlns:a16="http://schemas.microsoft.com/office/drawing/2014/main" id="{AAC2FD50-4C06-4FAA-BEBF-CE5831B40193}"/>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56324" name="Text Box 2">
            <a:extLst>
              <a:ext uri="{FF2B5EF4-FFF2-40B4-BE49-F238E27FC236}">
                <a16:creationId xmlns:a16="http://schemas.microsoft.com/office/drawing/2014/main" id="{9AC3A6C3-5342-439D-8B1C-259CC9E62581}"/>
              </a:ext>
            </a:extLst>
          </p:cNvPr>
          <p:cNvSpPr txBox="1">
            <a:spLocks noChangeArrowheads="1"/>
          </p:cNvSpPr>
          <p:nvPr/>
        </p:nvSpPr>
        <p:spPr bwMode="auto">
          <a:xfrm>
            <a:off x="1258888" y="836613"/>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求商集的一般方法</a:t>
            </a:r>
          </a:p>
        </p:txBody>
      </p:sp>
      <p:pic>
        <p:nvPicPr>
          <p:cNvPr id="56325" name="Picture 6">
            <a:extLst>
              <a:ext uri="{FF2B5EF4-FFF2-40B4-BE49-F238E27FC236}">
                <a16:creationId xmlns:a16="http://schemas.microsoft.com/office/drawing/2014/main" id="{6D03CB0E-4EF0-4F99-A2C9-C29DA016A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QQ截图20151101160201">
            <a:extLst>
              <a:ext uri="{FF2B5EF4-FFF2-40B4-BE49-F238E27FC236}">
                <a16:creationId xmlns:a16="http://schemas.microsoft.com/office/drawing/2014/main" id="{08B99055-6342-455A-9038-FC048B4C6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058988"/>
            <a:ext cx="78501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a:extLst>
              <a:ext uri="{FF2B5EF4-FFF2-40B4-BE49-F238E27FC236}">
                <a16:creationId xmlns:a16="http://schemas.microsoft.com/office/drawing/2014/main" id="{5AA04923-6BC3-4209-BB52-2755E008F4D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C2E6685-1320-4A12-8B2A-4940D51C4CB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7347" name="Rectangle 186">
            <a:extLst>
              <a:ext uri="{FF2B5EF4-FFF2-40B4-BE49-F238E27FC236}">
                <a16:creationId xmlns:a16="http://schemas.microsoft.com/office/drawing/2014/main" id="{E680BB3F-ED39-49C9-BCCB-99406A399826}"/>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57348" name="Text Box 2">
            <a:extLst>
              <a:ext uri="{FF2B5EF4-FFF2-40B4-BE49-F238E27FC236}">
                <a16:creationId xmlns:a16="http://schemas.microsoft.com/office/drawing/2014/main" id="{92F79B01-2972-437C-863C-DBD4515D8287}"/>
              </a:ext>
            </a:extLst>
          </p:cNvPr>
          <p:cNvSpPr txBox="1">
            <a:spLocks noChangeArrowheads="1"/>
          </p:cNvSpPr>
          <p:nvPr/>
        </p:nvSpPr>
        <p:spPr bwMode="auto">
          <a:xfrm>
            <a:off x="1258888" y="5492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例 题</a:t>
            </a:r>
          </a:p>
        </p:txBody>
      </p:sp>
      <p:pic>
        <p:nvPicPr>
          <p:cNvPr id="57349" name="Picture 6">
            <a:extLst>
              <a:ext uri="{FF2B5EF4-FFF2-40B4-BE49-F238E27FC236}">
                <a16:creationId xmlns:a16="http://schemas.microsoft.com/office/drawing/2014/main" id="{40DCE45E-7CA3-4155-A0D9-AA5AA93A2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76250"/>
            <a:ext cx="10318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C7FA69F-D63C-4FD6-A20B-CDA970F20F37}"/>
              </a:ext>
            </a:extLst>
          </p:cNvPr>
          <p:cNvSpPr>
            <a:spLocks noRot="1" noChangeAspect="1" noMove="1" noResize="1" noEditPoints="1" noAdjustHandles="1" noChangeArrowheads="1" noChangeShapeType="1" noTextEdit="1"/>
          </p:cNvSpPr>
          <p:nvPr/>
        </p:nvSpPr>
        <p:spPr>
          <a:xfrm>
            <a:off x="251520" y="1920986"/>
            <a:ext cx="8496944" cy="4290790"/>
          </a:xfrm>
          <a:prstGeom prst="rect">
            <a:avLst/>
          </a:prstGeom>
          <a:blipFill>
            <a:blip r:embed="rId4"/>
            <a:stretch>
              <a:fillRect l="-717" t="-142" r="-789" b="-1136"/>
            </a:stretch>
          </a:blipFill>
        </p:spPr>
        <p:txBody>
          <a:bodyPr/>
          <a:lstStyle/>
          <a:p>
            <a:pPr>
              <a:defRPr/>
            </a:pPr>
            <a:r>
              <a:rPr lang="zh-CN" altLang="en-US">
                <a:noFill/>
              </a:rPr>
              <a:t> </a:t>
            </a:r>
          </a:p>
        </p:txBody>
      </p:sp>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a:extLst>
              <a:ext uri="{FF2B5EF4-FFF2-40B4-BE49-F238E27FC236}">
                <a16:creationId xmlns:a16="http://schemas.microsoft.com/office/drawing/2014/main" id="{1AA4957F-CA71-435C-A78A-074FA610F5C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5411AB0-081C-4532-B58F-EF4FB237D2F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8371" name="Text Box 2">
            <a:extLst>
              <a:ext uri="{FF2B5EF4-FFF2-40B4-BE49-F238E27FC236}">
                <a16:creationId xmlns:a16="http://schemas.microsoft.com/office/drawing/2014/main" id="{F702144A-794C-4CDB-BBEA-8A98DB35293E}"/>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58372" name="Picture 6">
            <a:extLst>
              <a:ext uri="{FF2B5EF4-FFF2-40B4-BE49-F238E27FC236}">
                <a16:creationId xmlns:a16="http://schemas.microsoft.com/office/drawing/2014/main" id="{E958EA19-09FA-4C46-9334-4BCBE2BE2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7D6BD26-2328-4088-A66C-0E6A3E16EAF9}"/>
              </a:ext>
            </a:extLst>
          </p:cNvPr>
          <p:cNvSpPr>
            <a:spLocks noRot="1" noChangeAspect="1" noMove="1" noResize="1" noEditPoints="1" noAdjustHandles="1" noChangeArrowheads="1" noChangeShapeType="1" noTextEdit="1"/>
          </p:cNvSpPr>
          <p:nvPr/>
        </p:nvSpPr>
        <p:spPr>
          <a:xfrm>
            <a:off x="539552" y="1772814"/>
            <a:ext cx="8136904" cy="4153318"/>
          </a:xfrm>
          <a:prstGeom prst="rect">
            <a:avLst/>
          </a:prstGeom>
          <a:blipFill>
            <a:blip r:embed="rId4"/>
            <a:stretch>
              <a:fillRect l="-1199" r="-1199" b="-2643"/>
            </a:stretch>
          </a:blipFill>
        </p:spPr>
        <p:txBody>
          <a:bodyPr/>
          <a:lstStyle/>
          <a:p>
            <a:pPr>
              <a:defRPr/>
            </a:pPr>
            <a:r>
              <a:rPr lang="zh-CN" altLang="en-US">
                <a:noFill/>
              </a:rPr>
              <a:t> </a:t>
            </a:r>
          </a:p>
        </p:txBody>
      </p:sp>
    </p:spTree>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a:extLst>
              <a:ext uri="{FF2B5EF4-FFF2-40B4-BE49-F238E27FC236}">
                <a16:creationId xmlns:a16="http://schemas.microsoft.com/office/drawing/2014/main" id="{D402EB24-62AF-48D1-9BF7-4BE57083EBF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51706FE-F502-4E8B-982E-2E31E7B1BA6C}"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9459" name="页脚占位符 4">
            <a:extLst>
              <a:ext uri="{FF2B5EF4-FFF2-40B4-BE49-F238E27FC236}">
                <a16:creationId xmlns:a16="http://schemas.microsoft.com/office/drawing/2014/main" id="{29BE1D27-C35A-4396-B206-6C0EE1B663CE}"/>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9460" name="灯片编号占位符 5">
            <a:extLst>
              <a:ext uri="{FF2B5EF4-FFF2-40B4-BE49-F238E27FC236}">
                <a16:creationId xmlns:a16="http://schemas.microsoft.com/office/drawing/2014/main" id="{A15B102F-9060-4011-8B52-173161188895}"/>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C6BFF7AA-D941-428C-A638-206BCDEC10EB}"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4</a:t>
            </a:fld>
            <a:endParaRPr lang="en-US" altLang="zh-CN" sz="1400" b="1">
              <a:latin typeface="Times New Roman" panose="02020603050405020304" pitchFamily="18" charset="0"/>
              <a:ea typeface="宋体" panose="02010600030101010101" pitchFamily="2" charset="-122"/>
            </a:endParaRPr>
          </a:p>
        </p:txBody>
      </p:sp>
      <p:sp>
        <p:nvSpPr>
          <p:cNvPr id="19461" name="Rectangle 4">
            <a:extLst>
              <a:ext uri="{FF2B5EF4-FFF2-40B4-BE49-F238E27FC236}">
                <a16:creationId xmlns:a16="http://schemas.microsoft.com/office/drawing/2014/main" id="{FB02ABD7-22A3-40BE-9880-1EDACEBCA19F}"/>
              </a:ext>
            </a:extLst>
          </p:cNvPr>
          <p:cNvSpPr>
            <a:spLocks noGrp="1" noChangeArrowheads="1"/>
          </p:cNvSpPr>
          <p:nvPr>
            <p:ph type="ctrTitle" idx="4294967295"/>
          </p:nvPr>
        </p:nvSpPr>
        <p:spPr>
          <a:xfrm>
            <a:off x="660400" y="2565400"/>
            <a:ext cx="7921625" cy="1439863"/>
          </a:xfrm>
          <a:solidFill>
            <a:srgbClr val="0000FF"/>
          </a:solidFill>
        </p:spPr>
        <p:txBody>
          <a:bodyPr/>
          <a:lstStyle/>
          <a:p>
            <a:pPr eaLnBrk="1" hangingPunct="1"/>
            <a:r>
              <a:rPr lang="zh-CN" altLang="en-US" sz="6600" b="1">
                <a:solidFill>
                  <a:schemeClr val="bg1"/>
                </a:solidFill>
              </a:rPr>
              <a:t>等价关系与元素分类</a:t>
            </a:r>
          </a:p>
        </p:txBody>
      </p:sp>
      <p:pic>
        <p:nvPicPr>
          <p:cNvPr id="19462" name="Picture 7">
            <a:extLst>
              <a:ext uri="{FF2B5EF4-FFF2-40B4-BE49-F238E27FC236}">
                <a16:creationId xmlns:a16="http://schemas.microsoft.com/office/drawing/2014/main" id="{7DED963A-E81F-42B6-8571-22B34E0F7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a:extLst>
              <a:ext uri="{FF2B5EF4-FFF2-40B4-BE49-F238E27FC236}">
                <a16:creationId xmlns:a16="http://schemas.microsoft.com/office/drawing/2014/main" id="{783D68E0-E730-4A37-8BAF-830BD917365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11D8398-EC67-4DA9-AF98-DB0BEF2A544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59395" name="Text Box 2">
            <a:extLst>
              <a:ext uri="{FF2B5EF4-FFF2-40B4-BE49-F238E27FC236}">
                <a16:creationId xmlns:a16="http://schemas.microsoft.com/office/drawing/2014/main" id="{0D6033D8-C95A-4903-A1C0-967F2BD04035}"/>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59396" name="Picture 6">
            <a:extLst>
              <a:ext uri="{FF2B5EF4-FFF2-40B4-BE49-F238E27FC236}">
                <a16:creationId xmlns:a16="http://schemas.microsoft.com/office/drawing/2014/main" id="{3FFCF407-9EF3-40ED-852B-E85148208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42368298-017F-4CB1-A345-73EDF337BBB9}"/>
              </a:ext>
            </a:extLst>
          </p:cNvPr>
          <p:cNvSpPr>
            <a:spLocks noRot="1" noChangeAspect="1" noMove="1" noResize="1" noEditPoints="1" noAdjustHandles="1" noChangeArrowheads="1" noChangeShapeType="1" noTextEdit="1"/>
          </p:cNvSpPr>
          <p:nvPr/>
        </p:nvSpPr>
        <p:spPr>
          <a:xfrm>
            <a:off x="359530" y="1834348"/>
            <a:ext cx="8424936" cy="4197367"/>
          </a:xfrm>
          <a:prstGeom prst="rect">
            <a:avLst/>
          </a:prstGeom>
          <a:blipFill>
            <a:blip r:embed="rId4"/>
            <a:stretch>
              <a:fillRect l="-1158" t="-581" r="-868" b="-2035"/>
            </a:stretch>
          </a:blipFill>
        </p:spPr>
        <p:txBody>
          <a:bodyPr/>
          <a:lstStyle/>
          <a:p>
            <a:pPr>
              <a:defRPr/>
            </a:pPr>
            <a:r>
              <a:rPr lang="zh-CN" altLang="en-US">
                <a:noFill/>
              </a:rPr>
              <a:t> </a:t>
            </a:r>
          </a:p>
        </p:txBody>
      </p:sp>
    </p:spTree>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a:extLst>
              <a:ext uri="{FF2B5EF4-FFF2-40B4-BE49-F238E27FC236}">
                <a16:creationId xmlns:a16="http://schemas.microsoft.com/office/drawing/2014/main" id="{DB9F9448-518D-4FDD-BC56-83C4A38579F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0751A9A-4400-4DB1-AA4C-5FEEB341A13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0419" name="Text Box 2">
            <a:extLst>
              <a:ext uri="{FF2B5EF4-FFF2-40B4-BE49-F238E27FC236}">
                <a16:creationId xmlns:a16="http://schemas.microsoft.com/office/drawing/2014/main" id="{21C221E6-F70B-4462-A985-7768E5A95402}"/>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60420" name="Picture 6">
            <a:extLst>
              <a:ext uri="{FF2B5EF4-FFF2-40B4-BE49-F238E27FC236}">
                <a16:creationId xmlns:a16="http://schemas.microsoft.com/office/drawing/2014/main" id="{A722CE18-D040-4639-AF64-8182FE782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4394B47-B368-4364-8465-7D81B8DA6694}"/>
              </a:ext>
            </a:extLst>
          </p:cNvPr>
          <p:cNvSpPr>
            <a:spLocks noRot="1" noChangeAspect="1" noMove="1" noResize="1" noEditPoints="1" noAdjustHandles="1" noChangeArrowheads="1" noChangeShapeType="1" noTextEdit="1"/>
          </p:cNvSpPr>
          <p:nvPr/>
        </p:nvSpPr>
        <p:spPr>
          <a:xfrm>
            <a:off x="684213" y="1979484"/>
            <a:ext cx="7848872" cy="3907095"/>
          </a:xfrm>
          <a:prstGeom prst="rect">
            <a:avLst/>
          </a:prstGeom>
          <a:blipFill>
            <a:blip r:embed="rId4"/>
            <a:stretch>
              <a:fillRect b="-2808"/>
            </a:stretch>
          </a:blipFill>
        </p:spPr>
        <p:txBody>
          <a:bodyPr/>
          <a:lstStyle/>
          <a:p>
            <a:pPr>
              <a:defRPr/>
            </a:pPr>
            <a:r>
              <a:rPr lang="zh-CN" altLang="en-US">
                <a:noFill/>
              </a:rPr>
              <a:t> </a:t>
            </a:r>
          </a:p>
        </p:txBody>
      </p:sp>
    </p:spTree>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a:extLst>
              <a:ext uri="{FF2B5EF4-FFF2-40B4-BE49-F238E27FC236}">
                <a16:creationId xmlns:a16="http://schemas.microsoft.com/office/drawing/2014/main" id="{3D194DBE-C82D-49F4-AC31-8743320C9C2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2D4CCA3-296D-483C-A062-577FAD12D9E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1443" name="Rectangle 186">
            <a:extLst>
              <a:ext uri="{FF2B5EF4-FFF2-40B4-BE49-F238E27FC236}">
                <a16:creationId xmlns:a16="http://schemas.microsoft.com/office/drawing/2014/main" id="{A4644483-EC0B-40AF-985E-15D6D4AC40B4}"/>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54276" name="Text Box 2">
            <a:extLst>
              <a:ext uri="{FF2B5EF4-FFF2-40B4-BE49-F238E27FC236}">
                <a16:creationId xmlns:a16="http://schemas.microsoft.com/office/drawing/2014/main" id="{357CC4B9-08B5-41A9-B20C-A9743A7A25EE}"/>
              </a:ext>
            </a:extLst>
          </p:cNvPr>
          <p:cNvSpPr txBox="1">
            <a:spLocks noChangeArrowheads="1"/>
          </p:cNvSpPr>
          <p:nvPr/>
        </p:nvSpPr>
        <p:spPr bwMode="auto">
          <a:xfrm>
            <a:off x="1093788" y="720725"/>
            <a:ext cx="6983412" cy="831850"/>
          </a:xfrm>
          <a:prstGeom prst="rect">
            <a:avLst/>
          </a:prstGeom>
          <a:solidFill>
            <a:srgbClr val="3366FF"/>
          </a:solidFill>
          <a:ln>
            <a:noFill/>
          </a:ln>
          <a:effectLst>
            <a:outerShdw dist="107763" dir="2700000" algn="ctr" rotWithShape="0">
              <a:schemeClr val="bg2"/>
            </a:outerShdw>
          </a:effectLst>
        </p:spPr>
        <p:txBody>
          <a:bodyPr>
            <a:spAutoFit/>
          </a:bodyPr>
          <a:lstStyle>
            <a:lvl1pPr marL="381000" indent="-381000">
              <a:spcBef>
                <a:spcPct val="20000"/>
              </a:spcBef>
              <a:buBlip>
                <a:blip r:embed="rId2"/>
              </a:buBlip>
              <a:defRPr kumimoji="1" sz="2400">
                <a:solidFill>
                  <a:schemeClr val="tx1"/>
                </a:solidFill>
                <a:latin typeface="楷体_GB2312"/>
                <a:ea typeface="楷体_GB2312"/>
                <a:cs typeface="楷体_GB2312"/>
              </a:defRPr>
            </a:lvl1pPr>
            <a:lvl2pPr marL="838200" indent="-381000">
              <a:spcBef>
                <a:spcPct val="20000"/>
              </a:spcBef>
              <a:buBlip>
                <a:blip r:embed="rId2"/>
              </a:buBlip>
              <a:defRPr kumimoji="1" sz="2000">
                <a:solidFill>
                  <a:schemeClr val="tx1"/>
                </a:solidFill>
                <a:latin typeface="Times New Roman" panose="02020603050405020304" pitchFamily="18" charset="0"/>
                <a:ea typeface="宋体" panose="02010600030101010101" pitchFamily="2" charset="-122"/>
                <a:cs typeface="楷体_GB2312"/>
              </a:defRPr>
            </a:lvl2pPr>
            <a:lvl3pPr marL="1295400" indent="-381000">
              <a:spcBef>
                <a:spcPct val="20000"/>
              </a:spcBef>
              <a:buChar char="•"/>
              <a:defRPr kumimoji="1">
                <a:solidFill>
                  <a:schemeClr val="tx1"/>
                </a:solidFill>
                <a:latin typeface="Times New Roman" panose="02020603050405020304" pitchFamily="18" charset="0"/>
                <a:ea typeface="宋体" panose="02010600030101010101" pitchFamily="2" charset="-122"/>
                <a:cs typeface="楷体_GB2312"/>
              </a:defRPr>
            </a:lvl3pPr>
            <a:lvl4pPr marL="1752600" indent="-3810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a:defRPr>
            </a:lvl4pPr>
            <a:lvl5pPr marL="2209800" indent="-3810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a:defRPr>
            </a:lvl5pPr>
            <a:lvl6pPr marL="26670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a:defRPr>
            </a:lvl6pPr>
            <a:lvl7pPr marL="31242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a:defRPr>
            </a:lvl7pPr>
            <a:lvl8pPr marL="35814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a:defRPr>
            </a:lvl8pPr>
            <a:lvl9pPr marL="4038600" indent="-3810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defRPr/>
            </a:pPr>
            <a:r>
              <a:rPr lang="en-US" altLang="zh-CN" sz="48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a:t>
            </a:r>
            <a:r>
              <a:rPr lang="zh-CN" altLang="zh-CN" sz="48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特殊等价关系</a:t>
            </a:r>
            <a:r>
              <a:rPr lang="zh-CN" altLang="en-US" sz="48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的</a:t>
            </a:r>
            <a:r>
              <a:rPr lang="zh-CN" altLang="zh-CN" sz="48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商集</a:t>
            </a:r>
            <a:endParaRPr lang="zh-CN" altLang="en-US" sz="4800" b="1" dirty="0">
              <a:solidFill>
                <a:schemeClr val="bg1"/>
              </a:solidFill>
              <a:latin typeface="宋体" panose="02010600030101010101" pitchFamily="2" charset="-122"/>
              <a:ea typeface="宋体" panose="02010600030101010101" pitchFamily="2" charset="-122"/>
            </a:endParaRPr>
          </a:p>
        </p:txBody>
      </p:sp>
      <p:pic>
        <p:nvPicPr>
          <p:cNvPr id="61445" name="Picture 6">
            <a:extLst>
              <a:ext uri="{FF2B5EF4-FFF2-40B4-BE49-F238E27FC236}">
                <a16:creationId xmlns:a16="http://schemas.microsoft.com/office/drawing/2014/main" id="{4109C422-5999-46DC-A33A-4B0D60DDC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76250"/>
            <a:ext cx="10318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56F3FF7-1B27-4859-875C-5B7C4ACF5B43}"/>
              </a:ext>
            </a:extLst>
          </p:cNvPr>
          <p:cNvSpPr>
            <a:spLocks noRot="1" noChangeAspect="1" noMove="1" noResize="1" noEditPoints="1" noAdjustHandles="1" noChangeArrowheads="1" noChangeShapeType="1" noTextEdit="1"/>
          </p:cNvSpPr>
          <p:nvPr/>
        </p:nvSpPr>
        <p:spPr>
          <a:xfrm>
            <a:off x="395536" y="1931907"/>
            <a:ext cx="8532948" cy="4264181"/>
          </a:xfrm>
          <a:prstGeom prst="rect">
            <a:avLst/>
          </a:prstGeom>
          <a:blipFill>
            <a:blip r:embed="rId4"/>
            <a:stretch>
              <a:fillRect l="-1143" t="-1717" r="-1071" b="-1860"/>
            </a:stretch>
          </a:blipFill>
        </p:spPr>
        <p:txBody>
          <a:bodyPr/>
          <a:lstStyle/>
          <a:p>
            <a:pPr>
              <a:defRPr/>
            </a:pPr>
            <a:r>
              <a:rPr lang="zh-CN" altLang="en-US">
                <a:noFill/>
              </a:rPr>
              <a:t> </a:t>
            </a:r>
          </a:p>
        </p:txBody>
      </p:sp>
    </p:spTree>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a:extLst>
              <a:ext uri="{FF2B5EF4-FFF2-40B4-BE49-F238E27FC236}">
                <a16:creationId xmlns:a16="http://schemas.microsoft.com/office/drawing/2014/main" id="{7C252B9B-D6FC-49B6-8DC1-D90BEA8D59E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E424453-28C9-49ED-8701-9E0B2F364ED6}"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2467" name="Rectangle 186">
            <a:extLst>
              <a:ext uri="{FF2B5EF4-FFF2-40B4-BE49-F238E27FC236}">
                <a16:creationId xmlns:a16="http://schemas.microsoft.com/office/drawing/2014/main" id="{C964E855-B807-4B29-B094-215DC3EC6133}"/>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62468" name="Text Box 2">
            <a:extLst>
              <a:ext uri="{FF2B5EF4-FFF2-40B4-BE49-F238E27FC236}">
                <a16:creationId xmlns:a16="http://schemas.microsoft.com/office/drawing/2014/main" id="{E867C805-E2D6-4113-9B55-BD1A20F147B9}"/>
              </a:ext>
            </a:extLst>
          </p:cNvPr>
          <p:cNvSpPr txBox="1">
            <a:spLocks noChangeArrowheads="1"/>
          </p:cNvSpPr>
          <p:nvPr/>
        </p:nvSpPr>
        <p:spPr bwMode="auto">
          <a:xfrm>
            <a:off x="1258888" y="7651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等价关系与划分</a:t>
            </a:r>
          </a:p>
        </p:txBody>
      </p:sp>
      <p:pic>
        <p:nvPicPr>
          <p:cNvPr id="62469" name="Picture 6">
            <a:extLst>
              <a:ext uri="{FF2B5EF4-FFF2-40B4-BE49-F238E27FC236}">
                <a16:creationId xmlns:a16="http://schemas.microsoft.com/office/drawing/2014/main" id="{082547A0-E717-40E3-AB5F-F1730E0CD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8" descr="无标题12">
            <a:extLst>
              <a:ext uri="{FF2B5EF4-FFF2-40B4-BE49-F238E27FC236}">
                <a16:creationId xmlns:a16="http://schemas.microsoft.com/office/drawing/2014/main" id="{B0B94F65-4AE9-46E1-B090-98CDB0CF7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74882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a:extLst>
              <a:ext uri="{FF2B5EF4-FFF2-40B4-BE49-F238E27FC236}">
                <a16:creationId xmlns:a16="http://schemas.microsoft.com/office/drawing/2014/main" id="{1DDED3CA-B1CB-4D9B-87EC-7D5EA7054AF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F584275-8D0F-42AB-89E2-63633A207D2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3491" name="Rectangle 186">
            <a:extLst>
              <a:ext uri="{FF2B5EF4-FFF2-40B4-BE49-F238E27FC236}">
                <a16:creationId xmlns:a16="http://schemas.microsoft.com/office/drawing/2014/main" id="{0B18D9C7-F6CB-48B4-BA79-1F86713CEE85}"/>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63492" name="Text Box 2">
            <a:extLst>
              <a:ext uri="{FF2B5EF4-FFF2-40B4-BE49-F238E27FC236}">
                <a16:creationId xmlns:a16="http://schemas.microsoft.com/office/drawing/2014/main" id="{305CEA5A-4923-44B4-A48A-17A1317740D3}"/>
              </a:ext>
            </a:extLst>
          </p:cNvPr>
          <p:cNvSpPr txBox="1">
            <a:spLocks noChangeArrowheads="1"/>
          </p:cNvSpPr>
          <p:nvPr/>
        </p:nvSpPr>
        <p:spPr bwMode="auto">
          <a:xfrm>
            <a:off x="1258888" y="836613"/>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等价关系与划分</a:t>
            </a:r>
          </a:p>
        </p:txBody>
      </p:sp>
      <p:pic>
        <p:nvPicPr>
          <p:cNvPr id="63493" name="Picture 6">
            <a:extLst>
              <a:ext uri="{FF2B5EF4-FFF2-40B4-BE49-F238E27FC236}">
                <a16:creationId xmlns:a16="http://schemas.microsoft.com/office/drawing/2014/main" id="{ED5B04DE-1388-43CD-A3DE-4E83107A4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图片 12">
            <a:extLst>
              <a:ext uri="{FF2B5EF4-FFF2-40B4-BE49-F238E27FC236}">
                <a16:creationId xmlns:a16="http://schemas.microsoft.com/office/drawing/2014/main" id="{A290D7CF-896C-4BEC-A2B2-DC2D8A4B5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 y="2041525"/>
            <a:ext cx="8326438"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a:extLst>
              <a:ext uri="{FF2B5EF4-FFF2-40B4-BE49-F238E27FC236}">
                <a16:creationId xmlns:a16="http://schemas.microsoft.com/office/drawing/2014/main" id="{E284A24F-427C-4E58-AA18-D5E91F8C3DB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6260A31-1195-4B4C-9729-64BA8EF7299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4515" name="Rectangle 186">
            <a:extLst>
              <a:ext uri="{FF2B5EF4-FFF2-40B4-BE49-F238E27FC236}">
                <a16:creationId xmlns:a16="http://schemas.microsoft.com/office/drawing/2014/main" id="{4CE682E1-13E9-4187-AEAE-E12FCDC68F69}"/>
              </a:ext>
            </a:extLst>
          </p:cNvPr>
          <p:cNvSpPr>
            <a:spLocks noChangeArrowheads="1"/>
          </p:cNvSpPr>
          <p:nvPr/>
        </p:nvSpPr>
        <p:spPr bwMode="auto">
          <a:xfrm>
            <a:off x="0" y="4064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64516" name="Text Box 2">
            <a:extLst>
              <a:ext uri="{FF2B5EF4-FFF2-40B4-BE49-F238E27FC236}">
                <a16:creationId xmlns:a16="http://schemas.microsoft.com/office/drawing/2014/main" id="{C4D12523-8B7C-4A3C-94C7-69840EC5D26F}"/>
              </a:ext>
            </a:extLst>
          </p:cNvPr>
          <p:cNvSpPr txBox="1">
            <a:spLocks noChangeArrowheads="1"/>
          </p:cNvSpPr>
          <p:nvPr/>
        </p:nvSpPr>
        <p:spPr bwMode="auto">
          <a:xfrm>
            <a:off x="1258888" y="692150"/>
            <a:ext cx="6480175" cy="7620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4400" b="1">
                <a:solidFill>
                  <a:schemeClr val="bg1"/>
                </a:solidFill>
                <a:latin typeface="宋体" panose="02010600030101010101" pitchFamily="2" charset="-122"/>
                <a:ea typeface="宋体" panose="02010600030101010101" pitchFamily="2" charset="-122"/>
              </a:rPr>
              <a:t> </a:t>
            </a:r>
            <a:r>
              <a:rPr lang="zh-CN" altLang="en-US" sz="4400" b="1">
                <a:solidFill>
                  <a:schemeClr val="bg1"/>
                </a:solidFill>
                <a:latin typeface="宋体" panose="02010600030101010101" pitchFamily="2" charset="-122"/>
                <a:ea typeface="宋体" panose="02010600030101010101" pitchFamily="2" charset="-122"/>
              </a:rPr>
              <a:t>由划分构造等价关系</a:t>
            </a:r>
          </a:p>
        </p:txBody>
      </p:sp>
      <p:pic>
        <p:nvPicPr>
          <p:cNvPr id="64517" name="Picture 6">
            <a:extLst>
              <a:ext uri="{FF2B5EF4-FFF2-40B4-BE49-F238E27FC236}">
                <a16:creationId xmlns:a16="http://schemas.microsoft.com/office/drawing/2014/main" id="{1027212C-1F91-41C5-B2C0-4F744A9C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FE037D-A761-4E62-A481-945F1B331534}"/>
              </a:ext>
            </a:extLst>
          </p:cNvPr>
          <p:cNvSpPr>
            <a:spLocks noRot="1" noChangeAspect="1" noMove="1" noResize="1" noEditPoints="1" noAdjustHandles="1" noChangeArrowheads="1" noChangeShapeType="1" noTextEdit="1"/>
          </p:cNvSpPr>
          <p:nvPr/>
        </p:nvSpPr>
        <p:spPr>
          <a:xfrm>
            <a:off x="611560" y="1761720"/>
            <a:ext cx="8136904" cy="4431596"/>
          </a:xfrm>
          <a:prstGeom prst="rect">
            <a:avLst/>
          </a:prstGeom>
          <a:blipFill>
            <a:blip r:embed="rId4"/>
            <a:stretch>
              <a:fillRect l="-1124" t="-138" r="-1199" b="-1651"/>
            </a:stretch>
          </a:blipFill>
        </p:spPr>
        <p:txBody>
          <a:bodyPr/>
          <a:lstStyle/>
          <a:p>
            <a:pPr>
              <a:defRPr/>
            </a:pPr>
            <a:r>
              <a:rPr lang="zh-CN" altLang="en-US">
                <a:noFill/>
              </a:rPr>
              <a:t> </a:t>
            </a:r>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a:extLst>
              <a:ext uri="{FF2B5EF4-FFF2-40B4-BE49-F238E27FC236}">
                <a16:creationId xmlns:a16="http://schemas.microsoft.com/office/drawing/2014/main" id="{74E3D0FE-C345-43C9-AFAE-EE18355D2A1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36BDEEC-1EA8-44CE-A9C7-FE3C95034FC6}"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5539" name="Rectangle 186">
            <a:extLst>
              <a:ext uri="{FF2B5EF4-FFF2-40B4-BE49-F238E27FC236}">
                <a16:creationId xmlns:a16="http://schemas.microsoft.com/office/drawing/2014/main" id="{68387C23-EFBA-496F-917D-9B58DFCDB73E}"/>
              </a:ext>
            </a:extLst>
          </p:cNvPr>
          <p:cNvSpPr>
            <a:spLocks noChangeArrowheads="1"/>
          </p:cNvSpPr>
          <p:nvPr/>
        </p:nvSpPr>
        <p:spPr bwMode="auto">
          <a:xfrm>
            <a:off x="0" y="4076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a:latin typeface="Times New Roman" panose="02020603050405020304" pitchFamily="18" charset="0"/>
              <a:ea typeface="宋体" panose="02010600030101010101" pitchFamily="2" charset="-122"/>
            </a:endParaRPr>
          </a:p>
        </p:txBody>
      </p:sp>
      <p:sp>
        <p:nvSpPr>
          <p:cNvPr id="65540" name="Text Box 2">
            <a:extLst>
              <a:ext uri="{FF2B5EF4-FFF2-40B4-BE49-F238E27FC236}">
                <a16:creationId xmlns:a16="http://schemas.microsoft.com/office/drawing/2014/main" id="{3B91CD7E-1067-4EB8-9394-968CAE67F080}"/>
              </a:ext>
            </a:extLst>
          </p:cNvPr>
          <p:cNvSpPr txBox="1">
            <a:spLocks noChangeArrowheads="1"/>
          </p:cNvSpPr>
          <p:nvPr/>
        </p:nvSpPr>
        <p:spPr bwMode="auto">
          <a:xfrm>
            <a:off x="1258888" y="795338"/>
            <a:ext cx="6480175" cy="7620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4400" b="1">
                <a:solidFill>
                  <a:schemeClr val="bg1"/>
                </a:solidFill>
                <a:latin typeface="宋体" panose="02010600030101010101" pitchFamily="2" charset="-122"/>
                <a:ea typeface="宋体" panose="02010600030101010101" pitchFamily="2" charset="-122"/>
              </a:rPr>
              <a:t> </a:t>
            </a:r>
            <a:r>
              <a:rPr lang="zh-CN" altLang="en-US" sz="4400" b="1">
                <a:solidFill>
                  <a:schemeClr val="bg1"/>
                </a:solidFill>
                <a:latin typeface="宋体" panose="02010600030101010101" pitchFamily="2" charset="-122"/>
                <a:ea typeface="宋体" panose="02010600030101010101" pitchFamily="2" charset="-122"/>
              </a:rPr>
              <a:t>由划分构造等价关系</a:t>
            </a:r>
          </a:p>
        </p:txBody>
      </p:sp>
      <p:pic>
        <p:nvPicPr>
          <p:cNvPr id="65541" name="Picture 6">
            <a:extLst>
              <a:ext uri="{FF2B5EF4-FFF2-40B4-BE49-F238E27FC236}">
                <a16:creationId xmlns:a16="http://schemas.microsoft.com/office/drawing/2014/main" id="{B5E06B76-4C37-46B2-9142-890BE64E9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图片 1">
            <a:extLst>
              <a:ext uri="{FF2B5EF4-FFF2-40B4-BE49-F238E27FC236}">
                <a16:creationId xmlns:a16="http://schemas.microsoft.com/office/drawing/2014/main" id="{B3799790-DFAF-443E-BF2E-A698A1CD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5588000"/>
            <a:ext cx="89344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CD4D727B-E871-41F9-896A-58DEB2E4BC98}"/>
              </a:ext>
            </a:extLst>
          </p:cNvPr>
          <p:cNvSpPr>
            <a:spLocks noRot="1" noChangeAspect="1" noMove="1" noResize="1" noEditPoints="1" noAdjustHandles="1" noChangeArrowheads="1" noChangeShapeType="1" noTextEdit="1"/>
          </p:cNvSpPr>
          <p:nvPr/>
        </p:nvSpPr>
        <p:spPr>
          <a:xfrm>
            <a:off x="601095" y="1907582"/>
            <a:ext cx="8208910" cy="3456970"/>
          </a:xfrm>
          <a:prstGeom prst="rect">
            <a:avLst/>
          </a:prstGeom>
          <a:blipFill>
            <a:blip r:embed="rId5"/>
            <a:stretch>
              <a:fillRect l="-1189" t="-176" r="-1114" b="-2293"/>
            </a:stretch>
          </a:blipFill>
        </p:spPr>
        <p:txBody>
          <a:bodyPr/>
          <a:lstStyle/>
          <a:p>
            <a:pPr>
              <a:defRPr/>
            </a:pPr>
            <a:r>
              <a:rPr lang="zh-CN" altLang="en-US">
                <a:noFill/>
              </a:rPr>
              <a:t> </a:t>
            </a:r>
          </a:p>
        </p:txBody>
      </p:sp>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a:extLst>
              <a:ext uri="{FF2B5EF4-FFF2-40B4-BE49-F238E27FC236}">
                <a16:creationId xmlns:a16="http://schemas.microsoft.com/office/drawing/2014/main" id="{F03488BA-86B6-4568-A9BE-0493351BAC5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sz="2400">
                <a:solidFill>
                  <a:schemeClr val="tx1"/>
                </a:solidFill>
                <a:latin typeface="楷体_GB2312"/>
                <a:ea typeface="楷体_GB2312"/>
                <a:cs typeface="楷体_GB2312"/>
              </a:defRPr>
            </a:lvl1pPr>
            <a:lvl2pPr marL="742950" indent="-285750">
              <a:spcBef>
                <a:spcPct val="20000"/>
              </a:spcBef>
              <a:buBlip>
                <a:blip r:embed="rId3"/>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9F1AE7B-DD7E-4A1B-8BA1-C47B461584F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6563" name="Text Box 2">
            <a:extLst>
              <a:ext uri="{FF2B5EF4-FFF2-40B4-BE49-F238E27FC236}">
                <a16:creationId xmlns:a16="http://schemas.microsoft.com/office/drawing/2014/main" id="{3D573C6D-A027-47EF-B571-648E8D3BCBF9}"/>
              </a:ext>
            </a:extLst>
          </p:cNvPr>
          <p:cNvSpPr txBox="1">
            <a:spLocks noChangeArrowheads="1"/>
          </p:cNvSpPr>
          <p:nvPr/>
        </p:nvSpPr>
        <p:spPr bwMode="auto">
          <a:xfrm>
            <a:off x="1403350" y="692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3"/>
              </a:buBlip>
              <a:defRPr sz="2400">
                <a:solidFill>
                  <a:schemeClr val="tx1"/>
                </a:solidFill>
                <a:latin typeface="楷体_GB2312"/>
                <a:ea typeface="楷体_GB2312"/>
                <a:cs typeface="楷体_GB2312"/>
              </a:defRPr>
            </a:lvl1pPr>
            <a:lvl2pPr marL="742950" indent="-285750">
              <a:spcBef>
                <a:spcPct val="20000"/>
              </a:spcBef>
              <a:buBlip>
                <a:blip r:embed="rId3"/>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66564" name="Picture 6">
            <a:extLst>
              <a:ext uri="{FF2B5EF4-FFF2-40B4-BE49-F238E27FC236}">
                <a16:creationId xmlns:a16="http://schemas.microsoft.com/office/drawing/2014/main" id="{328FD379-E81C-4391-AFA5-7243A80DC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5243BE24-22D7-4F54-83ED-4401B6E61484}"/>
              </a:ext>
            </a:extLst>
          </p:cNvPr>
          <p:cNvSpPr txBox="1">
            <a:spLocks noRot="1" noChangeAspect="1" noMove="1" noResize="1" noEditPoints="1" noAdjustHandles="1" noChangeArrowheads="1" noChangeShapeType="1" noTextEdit="1"/>
          </p:cNvSpPr>
          <p:nvPr/>
        </p:nvSpPr>
        <p:spPr>
          <a:xfrm>
            <a:off x="251520" y="2132856"/>
            <a:ext cx="8742684" cy="3529492"/>
          </a:xfrm>
          <a:prstGeom prst="rect">
            <a:avLst/>
          </a:prstGeom>
          <a:blipFill>
            <a:blip r:embed="rId5"/>
            <a:stretch>
              <a:fillRect l="-1395" t="-2245" r="-837" b="-4145"/>
            </a:stretch>
          </a:blipFill>
        </p:spPr>
        <p:txBody>
          <a:bodyPr/>
          <a:lstStyle/>
          <a:p>
            <a:pPr>
              <a:defRPr/>
            </a:pPr>
            <a:r>
              <a:rPr lang="zh-CN" altLang="en-US">
                <a:noFill/>
              </a:rPr>
              <a:t> </a:t>
            </a:r>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a:extLst>
              <a:ext uri="{FF2B5EF4-FFF2-40B4-BE49-F238E27FC236}">
                <a16:creationId xmlns:a16="http://schemas.microsoft.com/office/drawing/2014/main" id="{A5FDDBED-BF1A-4655-B5DD-738332DA05B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0A9D5F5-FA02-47BC-829A-EF4749A38AE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8611" name="Text Box 2">
            <a:extLst>
              <a:ext uri="{FF2B5EF4-FFF2-40B4-BE49-F238E27FC236}">
                <a16:creationId xmlns:a16="http://schemas.microsoft.com/office/drawing/2014/main" id="{E20BBA4C-8458-4FCA-A083-24108E448924}"/>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68612" name="Picture 6">
            <a:extLst>
              <a:ext uri="{FF2B5EF4-FFF2-40B4-BE49-F238E27FC236}">
                <a16:creationId xmlns:a16="http://schemas.microsoft.com/office/drawing/2014/main" id="{C88289F9-AF18-4967-8B6A-CEC265A53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QQ截图20151103101820">
            <a:extLst>
              <a:ext uri="{FF2B5EF4-FFF2-40B4-BE49-F238E27FC236}">
                <a16:creationId xmlns:a16="http://schemas.microsoft.com/office/drawing/2014/main" id="{E4809FF6-0AB8-41A8-BA9E-1A347C93A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632700"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a:extLst>
              <a:ext uri="{FF2B5EF4-FFF2-40B4-BE49-F238E27FC236}">
                <a16:creationId xmlns:a16="http://schemas.microsoft.com/office/drawing/2014/main" id="{605C5409-3753-4E37-BB52-18F1353D760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1B12225-9C74-4128-B902-7B39988E120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69635" name="Text Box 2">
            <a:extLst>
              <a:ext uri="{FF2B5EF4-FFF2-40B4-BE49-F238E27FC236}">
                <a16:creationId xmlns:a16="http://schemas.microsoft.com/office/drawing/2014/main" id="{9DAD2D18-42C4-4D54-BFA0-5C6B32E76D3D}"/>
              </a:ext>
            </a:extLst>
          </p:cNvPr>
          <p:cNvSpPr txBox="1">
            <a:spLocks noChangeArrowheads="1"/>
          </p:cNvSpPr>
          <p:nvPr/>
        </p:nvSpPr>
        <p:spPr bwMode="auto">
          <a:xfrm>
            <a:off x="1403350" y="692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69636" name="Picture 6">
            <a:extLst>
              <a:ext uri="{FF2B5EF4-FFF2-40B4-BE49-F238E27FC236}">
                <a16:creationId xmlns:a16="http://schemas.microsoft.com/office/drawing/2014/main" id="{2B3B35F1-AC3D-4D4A-90B3-19B76A7F6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601F23C-B1D2-4154-A743-58742808C44F}"/>
              </a:ext>
            </a:extLst>
          </p:cNvPr>
          <p:cNvSpPr>
            <a:spLocks noRot="1" noChangeAspect="1" noMove="1" noResize="1" noEditPoints="1" noAdjustHandles="1" noChangeArrowheads="1" noChangeShapeType="1" noTextEdit="1"/>
          </p:cNvSpPr>
          <p:nvPr/>
        </p:nvSpPr>
        <p:spPr>
          <a:xfrm>
            <a:off x="106095" y="1772273"/>
            <a:ext cx="8931805" cy="2662141"/>
          </a:xfrm>
          <a:prstGeom prst="rect">
            <a:avLst/>
          </a:prstGeom>
          <a:blipFill>
            <a:blip r:embed="rId4"/>
            <a:stretch>
              <a:fillRect l="-682" r="-682" b="-2523"/>
            </a:stretch>
          </a:blipFill>
        </p:spPr>
        <p:txBody>
          <a:bodyPr/>
          <a:lstStyle/>
          <a:p>
            <a:pPr>
              <a:defRPr/>
            </a:pPr>
            <a:r>
              <a:rPr lang="zh-CN" altLang="en-US">
                <a:noFill/>
              </a:rPr>
              <a:t> </a:t>
            </a:r>
          </a:p>
        </p:txBody>
      </p:sp>
      <p:pic>
        <p:nvPicPr>
          <p:cNvPr id="69638" name="图片 5">
            <a:extLst>
              <a:ext uri="{FF2B5EF4-FFF2-40B4-BE49-F238E27FC236}">
                <a16:creationId xmlns:a16="http://schemas.microsoft.com/office/drawing/2014/main" id="{BE603B9A-E89B-4150-A69D-29F4D9B7D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8" y="4433888"/>
            <a:ext cx="89265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a:extLst>
              <a:ext uri="{FF2B5EF4-FFF2-40B4-BE49-F238E27FC236}">
                <a16:creationId xmlns:a16="http://schemas.microsoft.com/office/drawing/2014/main" id="{EA068A5E-D8B0-4AC9-BE0C-DF4F574EBA6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5C1760A-AE6B-4AE9-AFC4-139FF185017E}"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20483" name="页脚占位符 4">
            <a:extLst>
              <a:ext uri="{FF2B5EF4-FFF2-40B4-BE49-F238E27FC236}">
                <a16:creationId xmlns:a16="http://schemas.microsoft.com/office/drawing/2014/main" id="{6E1882D1-051B-4FF4-B47B-7E14FA66F32E}"/>
              </a:ext>
            </a:extLst>
          </p:cNvPr>
          <p:cNvSpPr txBox="1">
            <a:spLocks noGrp="1" noChangeArrowheads="1"/>
          </p:cNvSpPr>
          <p:nvPr/>
        </p:nvSpPr>
        <p:spPr bwMode="auto">
          <a:xfrm>
            <a:off x="3132138"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20484" name="灯片编号占位符 5">
            <a:extLst>
              <a:ext uri="{FF2B5EF4-FFF2-40B4-BE49-F238E27FC236}">
                <a16:creationId xmlns:a16="http://schemas.microsoft.com/office/drawing/2014/main" id="{190E0D59-902F-4380-B6AF-DC3BC4D40230}"/>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49E5DC58-7DEC-412C-9A26-00FA0DB50A6D}"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5</a:t>
            </a:fld>
            <a:endParaRPr lang="en-US" altLang="zh-CN" sz="1400" b="1">
              <a:latin typeface="Times New Roman" panose="02020603050405020304" pitchFamily="18" charset="0"/>
              <a:ea typeface="宋体" panose="02010600030101010101" pitchFamily="2" charset="-122"/>
            </a:endParaRPr>
          </a:p>
        </p:txBody>
      </p:sp>
      <p:sp>
        <p:nvSpPr>
          <p:cNvPr id="20485" name="Text Box 2">
            <a:extLst>
              <a:ext uri="{FF2B5EF4-FFF2-40B4-BE49-F238E27FC236}">
                <a16:creationId xmlns:a16="http://schemas.microsoft.com/office/drawing/2014/main" id="{092348E4-E5AA-4A2D-BAFE-7B5C3B77A271}"/>
              </a:ext>
            </a:extLst>
          </p:cNvPr>
          <p:cNvSpPr txBox="1">
            <a:spLocks noChangeArrowheads="1"/>
          </p:cNvSpPr>
          <p:nvPr/>
        </p:nvSpPr>
        <p:spPr bwMode="auto">
          <a:xfrm>
            <a:off x="1258888" y="836613"/>
            <a:ext cx="7231062"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等价关系与元素分类</a:t>
            </a:r>
          </a:p>
        </p:txBody>
      </p:sp>
      <p:sp>
        <p:nvSpPr>
          <p:cNvPr id="20486" name="Rectangle 3">
            <a:extLst>
              <a:ext uri="{FF2B5EF4-FFF2-40B4-BE49-F238E27FC236}">
                <a16:creationId xmlns:a16="http://schemas.microsoft.com/office/drawing/2014/main" id="{782B1F85-C677-4E7B-BEB2-69756B0AF68D}"/>
              </a:ext>
            </a:extLst>
          </p:cNvPr>
          <p:cNvSpPr>
            <a:spLocks noGrp="1" noChangeArrowheads="1"/>
          </p:cNvSpPr>
          <p:nvPr>
            <p:ph type="body" idx="4294967295"/>
          </p:nvPr>
        </p:nvSpPr>
        <p:spPr>
          <a:xfrm>
            <a:off x="2411413" y="2924175"/>
            <a:ext cx="4537075"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prstTxWarp prst="textNoShape">
              <a:avLst/>
            </a:prstTxWarp>
          </a:bodyPr>
          <a:lstStyle/>
          <a:p>
            <a:pPr eaLnBrk="1" hangingPunct="1">
              <a:lnSpc>
                <a:spcPct val="155000"/>
              </a:lnSpc>
              <a:buFont typeface="Wingdings" panose="05000000000000000000" pitchFamily="2" charset="2"/>
              <a:buChar char="J"/>
            </a:pPr>
            <a:r>
              <a:rPr lang="en-US" altLang="zh-CN" sz="3600" b="1">
                <a:solidFill>
                  <a:srgbClr val="0000FF"/>
                </a:solidFill>
                <a:effectLst/>
                <a:latin typeface="黑体" panose="02010609060101010101" pitchFamily="49" charset="-122"/>
                <a:ea typeface="黑体" panose="02010609060101010101" pitchFamily="49" charset="-122"/>
              </a:rPr>
              <a:t> </a:t>
            </a:r>
            <a:r>
              <a:rPr lang="zh-CN" altLang="en-US" sz="3600" b="1">
                <a:solidFill>
                  <a:srgbClr val="0000FF"/>
                </a:solidFill>
                <a:effectLst/>
                <a:latin typeface="黑体" panose="02010609060101010101" pitchFamily="49" charset="-122"/>
                <a:ea typeface="黑体" panose="02010609060101010101" pitchFamily="49" charset="-122"/>
              </a:rPr>
              <a:t>等价关系与等价类</a:t>
            </a:r>
          </a:p>
          <a:p>
            <a:pPr eaLnBrk="1" hangingPunct="1">
              <a:lnSpc>
                <a:spcPct val="155000"/>
              </a:lnSpc>
              <a:buFont typeface="Wingdings" panose="05000000000000000000" pitchFamily="2" charset="2"/>
              <a:buChar char="4"/>
            </a:pPr>
            <a:r>
              <a:rPr lang="zh-CN" altLang="en-US" sz="3600" b="1">
                <a:effectLst/>
                <a:latin typeface="黑体" panose="02010609060101010101" pitchFamily="49" charset="-122"/>
                <a:ea typeface="黑体" panose="02010609060101010101" pitchFamily="49" charset="-122"/>
              </a:rPr>
              <a:t> 集合的划分与商集</a:t>
            </a:r>
          </a:p>
        </p:txBody>
      </p:sp>
      <p:pic>
        <p:nvPicPr>
          <p:cNvPr id="20487" name="Picture 7">
            <a:extLst>
              <a:ext uri="{FF2B5EF4-FFF2-40B4-BE49-F238E27FC236}">
                <a16:creationId xmlns:a16="http://schemas.microsoft.com/office/drawing/2014/main" id="{F142B212-A8C2-45EE-AD64-B1492C245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a:extLst>
              <a:ext uri="{FF2B5EF4-FFF2-40B4-BE49-F238E27FC236}">
                <a16:creationId xmlns:a16="http://schemas.microsoft.com/office/drawing/2014/main" id="{33B77D76-3B55-4B4F-87D0-1859B69EB7C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13015C4-A49E-4AB7-822A-A00DB4CA9BB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0659" name="Text Box 2">
            <a:extLst>
              <a:ext uri="{FF2B5EF4-FFF2-40B4-BE49-F238E27FC236}">
                <a16:creationId xmlns:a16="http://schemas.microsoft.com/office/drawing/2014/main" id="{7B4FE53D-0A3F-4BD0-B90E-62380E0FB207}"/>
              </a:ext>
            </a:extLst>
          </p:cNvPr>
          <p:cNvSpPr txBox="1">
            <a:spLocks noChangeArrowheads="1"/>
          </p:cNvSpPr>
          <p:nvPr/>
        </p:nvSpPr>
        <p:spPr bwMode="auto">
          <a:xfrm>
            <a:off x="1403350" y="692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70660" name="Picture 6">
            <a:extLst>
              <a:ext uri="{FF2B5EF4-FFF2-40B4-BE49-F238E27FC236}">
                <a16:creationId xmlns:a16="http://schemas.microsoft.com/office/drawing/2014/main" id="{A9DD83AC-9C76-4B61-9D09-9D8981C92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1580299-B1FB-4010-9C57-FC34913CA6DE}"/>
              </a:ext>
            </a:extLst>
          </p:cNvPr>
          <p:cNvSpPr>
            <a:spLocks noRot="1" noChangeAspect="1" noMove="1" noResize="1" noEditPoints="1" noAdjustHandles="1" noChangeArrowheads="1" noChangeShapeType="1" noTextEdit="1"/>
          </p:cNvSpPr>
          <p:nvPr/>
        </p:nvSpPr>
        <p:spPr>
          <a:xfrm>
            <a:off x="395535" y="1988840"/>
            <a:ext cx="8713537" cy="4207175"/>
          </a:xfrm>
          <a:prstGeom prst="rect">
            <a:avLst/>
          </a:prstGeom>
          <a:blipFill>
            <a:blip r:embed="rId4"/>
            <a:stretch>
              <a:fillRect l="-1120" t="-580" b="-1739"/>
            </a:stretch>
          </a:blipFill>
        </p:spPr>
        <p:txBody>
          <a:bodyPr/>
          <a:lstStyle/>
          <a:p>
            <a:pPr>
              <a:defRPr/>
            </a:pPr>
            <a:r>
              <a:rPr lang="zh-CN" altLang="en-US">
                <a:noFill/>
              </a:rPr>
              <a:t> </a:t>
            </a:r>
          </a:p>
        </p:txBody>
      </p:sp>
    </p:spTree>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a:extLst>
              <a:ext uri="{FF2B5EF4-FFF2-40B4-BE49-F238E27FC236}">
                <a16:creationId xmlns:a16="http://schemas.microsoft.com/office/drawing/2014/main" id="{53725307-8955-4814-A7FB-11925FC37E6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69BD7E6-5C33-449A-B6F9-EE02B19444F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1683" name="Text Box 2">
            <a:extLst>
              <a:ext uri="{FF2B5EF4-FFF2-40B4-BE49-F238E27FC236}">
                <a16:creationId xmlns:a16="http://schemas.microsoft.com/office/drawing/2014/main" id="{84C27E1A-5A84-4FC3-A7C4-D6E249A46AB3}"/>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71684" name="Picture 6">
            <a:extLst>
              <a:ext uri="{FF2B5EF4-FFF2-40B4-BE49-F238E27FC236}">
                <a16:creationId xmlns:a16="http://schemas.microsoft.com/office/drawing/2014/main" id="{9CAF7053-1E5C-49D0-B466-8C7C0E8E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6" descr="QQ截图20151103101820">
            <a:extLst>
              <a:ext uri="{FF2B5EF4-FFF2-40B4-BE49-F238E27FC236}">
                <a16:creationId xmlns:a16="http://schemas.microsoft.com/office/drawing/2014/main" id="{69098B1B-B4F3-49F6-97DD-1FE136494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632700"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a:extLst>
              <a:ext uri="{FF2B5EF4-FFF2-40B4-BE49-F238E27FC236}">
                <a16:creationId xmlns:a16="http://schemas.microsoft.com/office/drawing/2014/main" id="{D6503119-2CA3-4FA9-A1C5-7C69D365498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985575E-4CC1-4E1C-B024-429DF8EE6AED}"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2707" name="Text Box 2">
            <a:extLst>
              <a:ext uri="{FF2B5EF4-FFF2-40B4-BE49-F238E27FC236}">
                <a16:creationId xmlns:a16="http://schemas.microsoft.com/office/drawing/2014/main" id="{C13CB62A-FEC5-4050-A3A6-BE3F6BD39EED}"/>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72708" name="Picture 6">
            <a:extLst>
              <a:ext uri="{FF2B5EF4-FFF2-40B4-BE49-F238E27FC236}">
                <a16:creationId xmlns:a16="http://schemas.microsoft.com/office/drawing/2014/main" id="{660CDD05-6C49-462A-B119-393B7B0C2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E1CB5397-32B0-4563-91AB-1B68FA585CD6}"/>
              </a:ext>
            </a:extLst>
          </p:cNvPr>
          <p:cNvSpPr>
            <a:spLocks noRot="1" noChangeAspect="1" noMove="1" noResize="1" noEditPoints="1" noAdjustHandles="1" noChangeArrowheads="1" noChangeShapeType="1" noTextEdit="1"/>
          </p:cNvSpPr>
          <p:nvPr/>
        </p:nvSpPr>
        <p:spPr>
          <a:xfrm>
            <a:off x="179510" y="1673699"/>
            <a:ext cx="8784976" cy="4524315"/>
          </a:xfrm>
          <a:prstGeom prst="rect">
            <a:avLst/>
          </a:prstGeom>
          <a:blipFill>
            <a:blip r:embed="rId4"/>
            <a:stretch>
              <a:fillRect l="-1040"/>
            </a:stretch>
          </a:blipFill>
        </p:spPr>
        <p:txBody>
          <a:bodyPr/>
          <a:lstStyle/>
          <a:p>
            <a:pPr>
              <a:defRPr/>
            </a:pPr>
            <a:r>
              <a:rPr lang="zh-CN" altLang="en-US">
                <a:noFill/>
              </a:rPr>
              <a:t> </a:t>
            </a:r>
          </a:p>
        </p:txBody>
      </p:sp>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a:extLst>
              <a:ext uri="{FF2B5EF4-FFF2-40B4-BE49-F238E27FC236}">
                <a16:creationId xmlns:a16="http://schemas.microsoft.com/office/drawing/2014/main" id="{5C8D1173-CBFE-4539-AC65-2B3D18967A7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CBD3ECB-D0B9-4323-8B8C-8BA81376763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3731" name="Text Box 2">
            <a:extLst>
              <a:ext uri="{FF2B5EF4-FFF2-40B4-BE49-F238E27FC236}">
                <a16:creationId xmlns:a16="http://schemas.microsoft.com/office/drawing/2014/main" id="{7454944C-7369-4F58-834B-C13E7BDC77D8}"/>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73732" name="Picture 6">
            <a:extLst>
              <a:ext uri="{FF2B5EF4-FFF2-40B4-BE49-F238E27FC236}">
                <a16:creationId xmlns:a16="http://schemas.microsoft.com/office/drawing/2014/main" id="{F412BE4F-A8E9-47C0-BA76-61F968BD2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B73A5FE-A26F-41E2-999D-2652110DE0BB}"/>
              </a:ext>
            </a:extLst>
          </p:cNvPr>
          <p:cNvSpPr>
            <a:spLocks noRot="1" noChangeAspect="1" noMove="1" noResize="1" noEditPoints="1" noAdjustHandles="1" noChangeArrowheads="1" noChangeShapeType="1" noTextEdit="1"/>
          </p:cNvSpPr>
          <p:nvPr/>
        </p:nvSpPr>
        <p:spPr>
          <a:xfrm>
            <a:off x="395536" y="1672237"/>
            <a:ext cx="8496944" cy="2246769"/>
          </a:xfrm>
          <a:prstGeom prst="rect">
            <a:avLst/>
          </a:prstGeom>
          <a:blipFill>
            <a:blip r:embed="rId4"/>
            <a:stretch>
              <a:fillRect l="-789" t="-2168" r="-717" b="-1897"/>
            </a:stretch>
          </a:blipFill>
        </p:spPr>
        <p:txBody>
          <a:bodyPr/>
          <a:lstStyle/>
          <a:p>
            <a:pPr>
              <a:defRPr/>
            </a:pPr>
            <a:r>
              <a:rPr lang="zh-CN" altLang="en-US">
                <a:noFill/>
              </a:rPr>
              <a:t> </a:t>
            </a:r>
          </a:p>
        </p:txBody>
      </p:sp>
      <p:pic>
        <p:nvPicPr>
          <p:cNvPr id="73734" name="图片 3">
            <a:extLst>
              <a:ext uri="{FF2B5EF4-FFF2-40B4-BE49-F238E27FC236}">
                <a16:creationId xmlns:a16="http://schemas.microsoft.com/office/drawing/2014/main" id="{096FEB68-93BB-4BE5-8DC8-7A3288FAA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3946525"/>
            <a:ext cx="849947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a:extLst>
              <a:ext uri="{FF2B5EF4-FFF2-40B4-BE49-F238E27FC236}">
                <a16:creationId xmlns:a16="http://schemas.microsoft.com/office/drawing/2014/main" id="{C6C05E08-5280-4157-8493-0A01068A20B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85CBF31-1965-4A7E-82F1-979EDF0A105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4755" name="Text Box 2">
            <a:extLst>
              <a:ext uri="{FF2B5EF4-FFF2-40B4-BE49-F238E27FC236}">
                <a16:creationId xmlns:a16="http://schemas.microsoft.com/office/drawing/2014/main" id="{CC90C0E8-9D0B-45F1-BDB8-A95D295F58C9}"/>
              </a:ext>
            </a:extLst>
          </p:cNvPr>
          <p:cNvSpPr txBox="1">
            <a:spLocks noChangeArrowheads="1"/>
          </p:cNvSpPr>
          <p:nvPr/>
        </p:nvSpPr>
        <p:spPr bwMode="auto">
          <a:xfrm>
            <a:off x="1404938" y="569913"/>
            <a:ext cx="6119812"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74756" name="Picture 6">
            <a:extLst>
              <a:ext uri="{FF2B5EF4-FFF2-40B4-BE49-F238E27FC236}">
                <a16:creationId xmlns:a16="http://schemas.microsoft.com/office/drawing/2014/main" id="{9181E127-EB93-4D6B-B936-D2FB25F04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63" y="476250"/>
            <a:ext cx="11636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9803E01-7F37-4D1F-B86E-6C02C8523E2D}"/>
              </a:ext>
            </a:extLst>
          </p:cNvPr>
          <p:cNvSpPr>
            <a:spLocks noRot="1" noChangeAspect="1" noMove="1" noResize="1" noEditPoints="1" noAdjustHandles="1" noChangeArrowheads="1" noChangeShapeType="1" noTextEdit="1"/>
          </p:cNvSpPr>
          <p:nvPr/>
        </p:nvSpPr>
        <p:spPr>
          <a:xfrm>
            <a:off x="215516" y="1624705"/>
            <a:ext cx="8712968" cy="2308324"/>
          </a:xfrm>
          <a:prstGeom prst="rect">
            <a:avLst/>
          </a:prstGeom>
          <a:blipFill>
            <a:blip r:embed="rId4"/>
            <a:stretch>
              <a:fillRect l="-1049" t="-3175" r="-1049" b="-2910"/>
            </a:stretch>
          </a:blipFill>
        </p:spPr>
        <p:txBody>
          <a:bodyPr/>
          <a:lstStyle/>
          <a:p>
            <a:pPr>
              <a:defRPr/>
            </a:pPr>
            <a:r>
              <a:rPr lang="zh-CN" altLang="en-US">
                <a:noFill/>
              </a:rPr>
              <a:t> </a:t>
            </a:r>
          </a:p>
        </p:txBody>
      </p:sp>
      <p:pic>
        <p:nvPicPr>
          <p:cNvPr id="74758" name="图片 6">
            <a:extLst>
              <a:ext uri="{FF2B5EF4-FFF2-40B4-BE49-F238E27FC236}">
                <a16:creationId xmlns:a16="http://schemas.microsoft.com/office/drawing/2014/main" id="{6310A2A1-FA11-4BED-8178-BED70D232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763" y="3946525"/>
            <a:ext cx="73564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a:extLst>
              <a:ext uri="{FF2B5EF4-FFF2-40B4-BE49-F238E27FC236}">
                <a16:creationId xmlns:a16="http://schemas.microsoft.com/office/drawing/2014/main" id="{1C022FB2-CEC8-42BF-88E9-43848A8DB91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B8B916C-AA59-49D6-A691-6DF7C1F8FE16}"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5779" name="Text Box 2">
            <a:extLst>
              <a:ext uri="{FF2B5EF4-FFF2-40B4-BE49-F238E27FC236}">
                <a16:creationId xmlns:a16="http://schemas.microsoft.com/office/drawing/2014/main" id="{2EAFD4D1-4BC2-4488-B21E-FDA20425E9A9}"/>
              </a:ext>
            </a:extLst>
          </p:cNvPr>
          <p:cNvSpPr txBox="1">
            <a:spLocks noChangeArrowheads="1"/>
          </p:cNvSpPr>
          <p:nvPr/>
        </p:nvSpPr>
        <p:spPr bwMode="auto">
          <a:xfrm>
            <a:off x="1676400" y="1524000"/>
            <a:ext cx="63357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50000"/>
              </a:spcBef>
              <a:buClr>
                <a:schemeClr val="bg1"/>
              </a:buClr>
              <a:buFontTx/>
              <a:buNone/>
            </a:pPr>
            <a:r>
              <a:rPr lang="zh-CN" altLang="en-US" sz="5400">
                <a:solidFill>
                  <a:schemeClr val="bg1"/>
                </a:solidFill>
                <a:latin typeface="宋体" panose="02010600030101010101" pitchFamily="2" charset="-122"/>
                <a:ea typeface="宋体" panose="02010600030101010101" pitchFamily="2" charset="-122"/>
              </a:rPr>
              <a:t>本节内容到此结束</a:t>
            </a:r>
            <a:endParaRPr lang="en-US" altLang="zh-CN" sz="5400">
              <a:solidFill>
                <a:schemeClr val="bg1"/>
              </a:solidFill>
              <a:latin typeface="宋体" panose="02010600030101010101" pitchFamily="2" charset="-122"/>
              <a:ea typeface="宋体" panose="02010600030101010101" pitchFamily="2" charset="-122"/>
            </a:endParaRPr>
          </a:p>
        </p:txBody>
      </p:sp>
      <p:sp>
        <p:nvSpPr>
          <p:cNvPr id="75780" name="WordArt 6">
            <a:extLst>
              <a:ext uri="{FF2B5EF4-FFF2-40B4-BE49-F238E27FC236}">
                <a16:creationId xmlns:a16="http://schemas.microsoft.com/office/drawing/2014/main" id="{1032D63B-D027-4929-B28F-A0BFEB938CDC}"/>
              </a:ext>
            </a:extLst>
          </p:cNvPr>
          <p:cNvSpPr>
            <a:spLocks noChangeArrowheads="1" noChangeShapeType="1" noTextEdit="1"/>
          </p:cNvSpPr>
          <p:nvPr/>
        </p:nvSpPr>
        <p:spPr bwMode="auto">
          <a:xfrm>
            <a:off x="2590800" y="3048000"/>
            <a:ext cx="4419600" cy="2514600"/>
          </a:xfrm>
          <a:prstGeom prst="rect">
            <a:avLst/>
          </a:prstGeom>
        </p:spPr>
        <p:txBody>
          <a:bodyPr wrap="none" fromWordArt="1">
            <a:prstTxWarp prst="textCascadeUp">
              <a:avLst>
                <a:gd name="adj" fmla="val 44444"/>
              </a:avLst>
            </a:prstTxWarp>
            <a:scene3d>
              <a:camera prst="legacyPerspectiveFront">
                <a:rot lat="20519985" lon="1080000" rev="0"/>
              </a:camera>
              <a:lightRig rig="legacyHarsh2" dir="b"/>
            </a:scene3d>
            <a:sp3d extrusionH="430200" prstMaterial="legacyMatte">
              <a:extrusionClr>
                <a:srgbClr val="FF6600"/>
              </a:extrusionClr>
              <a:contourClr>
                <a:srgbClr val="FFE701"/>
              </a:contourClr>
            </a:sp3d>
          </a:bodyPr>
          <a:lstStyle/>
          <a:p>
            <a:r>
              <a:rPr lang="zh-CN" altLang="en-US" sz="3600"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谢谢大家！</a:t>
            </a:r>
          </a:p>
        </p:txBody>
      </p:sp>
    </p:spTree>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a:extLst>
              <a:ext uri="{FF2B5EF4-FFF2-40B4-BE49-F238E27FC236}">
                <a16:creationId xmlns:a16="http://schemas.microsoft.com/office/drawing/2014/main" id="{1505996B-1E74-41B3-B9B3-38C6DD3BC89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0F76E3F-A146-489B-B841-9CE066A00E07}" type="datetime1">
              <a:rPr lang="zh-CN" altLang="en-US" sz="1400" b="1">
                <a:solidFill>
                  <a:srgbClr val="FF0000"/>
                </a:solidFill>
                <a:latin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ndParaRPr>
          </a:p>
        </p:txBody>
      </p:sp>
      <p:grpSp>
        <p:nvGrpSpPr>
          <p:cNvPr id="76803" name="Group 3">
            <a:extLst>
              <a:ext uri="{FF2B5EF4-FFF2-40B4-BE49-F238E27FC236}">
                <a16:creationId xmlns:a16="http://schemas.microsoft.com/office/drawing/2014/main" id="{98788DDB-478E-4DD7-8240-4886CC1B2A97}"/>
              </a:ext>
            </a:extLst>
          </p:cNvPr>
          <p:cNvGrpSpPr>
            <a:grpSpLocks/>
          </p:cNvGrpSpPr>
          <p:nvPr/>
        </p:nvGrpSpPr>
        <p:grpSpPr bwMode="auto">
          <a:xfrm>
            <a:off x="2411413" y="2349500"/>
            <a:ext cx="4729162" cy="3671888"/>
            <a:chOff x="1516" y="1344"/>
            <a:chExt cx="2979" cy="2313"/>
          </a:xfrm>
        </p:grpSpPr>
        <p:sp>
          <p:nvSpPr>
            <p:cNvPr id="1170441" name="AutoShape 9">
              <a:extLst>
                <a:ext uri="{FF2B5EF4-FFF2-40B4-BE49-F238E27FC236}">
                  <a16:creationId xmlns:a16="http://schemas.microsoft.com/office/drawing/2014/main" id="{04C9CEC2-5A61-4C53-AC91-CD692BEC95FA}"/>
                </a:ext>
              </a:extLst>
            </p:cNvPr>
            <p:cNvSpPr>
              <a:spLocks noChangeArrowheads="1"/>
            </p:cNvSpPr>
            <p:nvPr/>
          </p:nvSpPr>
          <p:spPr bwMode="gray">
            <a:xfrm>
              <a:off x="1757" y="1443"/>
              <a:ext cx="2711" cy="382"/>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76806" name="AutoShape 10">
              <a:extLst>
                <a:ext uri="{FF2B5EF4-FFF2-40B4-BE49-F238E27FC236}">
                  <a16:creationId xmlns:a16="http://schemas.microsoft.com/office/drawing/2014/main" id="{928C95F7-E6FA-4630-8EC4-21FEB71A91AE}"/>
                </a:ext>
              </a:extLst>
            </p:cNvPr>
            <p:cNvSpPr>
              <a:spLocks noChangeArrowheads="1"/>
            </p:cNvSpPr>
            <p:nvPr/>
          </p:nvSpPr>
          <p:spPr bwMode="auto">
            <a:xfrm>
              <a:off x="1519" y="1344"/>
              <a:ext cx="428" cy="573"/>
            </a:xfrm>
            <a:prstGeom prst="diamond">
              <a:avLst/>
            </a:prstGeom>
            <a:solidFill>
              <a:schemeClr va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07" name="Text Box 11">
              <a:extLst>
                <a:ext uri="{FF2B5EF4-FFF2-40B4-BE49-F238E27FC236}">
                  <a16:creationId xmlns:a16="http://schemas.microsoft.com/office/drawing/2014/main" id="{AA9F177C-BFE4-4B3E-95E4-E90F5A543832}"/>
                </a:ext>
              </a:extLst>
            </p:cNvPr>
            <p:cNvSpPr txBox="1">
              <a:spLocks noChangeArrowheads="1"/>
            </p:cNvSpPr>
            <p:nvPr/>
          </p:nvSpPr>
          <p:spPr bwMode="auto">
            <a:xfrm>
              <a:off x="1900" y="1490"/>
              <a:ext cx="24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等价关系与元素分类</a:t>
              </a:r>
            </a:p>
          </p:txBody>
        </p:sp>
        <p:sp>
          <p:nvSpPr>
            <p:cNvPr id="76808" name="Text Box 12">
              <a:extLst>
                <a:ext uri="{FF2B5EF4-FFF2-40B4-BE49-F238E27FC236}">
                  <a16:creationId xmlns:a16="http://schemas.microsoft.com/office/drawing/2014/main" id="{32034BA4-9E35-44F4-8D72-976EC4C6AD64}"/>
                </a:ext>
              </a:extLst>
            </p:cNvPr>
            <p:cNvSpPr txBox="1">
              <a:spLocks noChangeArrowheads="1"/>
            </p:cNvSpPr>
            <p:nvPr/>
          </p:nvSpPr>
          <p:spPr bwMode="auto">
            <a:xfrm>
              <a:off x="1610" y="1465"/>
              <a:ext cx="22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1</a:t>
              </a:r>
            </a:p>
          </p:txBody>
        </p:sp>
        <p:sp>
          <p:nvSpPr>
            <p:cNvPr id="1170446" name="AutoShape 14">
              <a:extLst>
                <a:ext uri="{FF2B5EF4-FFF2-40B4-BE49-F238E27FC236}">
                  <a16:creationId xmlns:a16="http://schemas.microsoft.com/office/drawing/2014/main" id="{188E38EE-A4A4-42CF-9919-164B7290C685}"/>
                </a:ext>
              </a:extLst>
            </p:cNvPr>
            <p:cNvSpPr>
              <a:spLocks noChangeArrowheads="1"/>
            </p:cNvSpPr>
            <p:nvPr/>
          </p:nvSpPr>
          <p:spPr bwMode="gray">
            <a:xfrm>
              <a:off x="1756" y="2620"/>
              <a:ext cx="2736" cy="375"/>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76810" name="AutoShape 15">
              <a:extLst>
                <a:ext uri="{FF2B5EF4-FFF2-40B4-BE49-F238E27FC236}">
                  <a16:creationId xmlns:a16="http://schemas.microsoft.com/office/drawing/2014/main" id="{9F65AABA-87CF-4980-A888-0E732AC57A23}"/>
                </a:ext>
              </a:extLst>
            </p:cNvPr>
            <p:cNvSpPr>
              <a:spLocks noChangeArrowheads="1"/>
            </p:cNvSpPr>
            <p:nvPr/>
          </p:nvSpPr>
          <p:spPr bwMode="auto">
            <a:xfrm>
              <a:off x="1516" y="2523"/>
              <a:ext cx="432" cy="560"/>
            </a:xfrm>
            <a:prstGeom prst="diamond">
              <a:avLst/>
            </a:prstGeom>
            <a:solidFill>
              <a:schemeClr val="fo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11" name="Text Box 16">
              <a:extLst>
                <a:ext uri="{FF2B5EF4-FFF2-40B4-BE49-F238E27FC236}">
                  <a16:creationId xmlns:a16="http://schemas.microsoft.com/office/drawing/2014/main" id="{2572E481-A3A0-4F4E-93E5-D3F770D3E822}"/>
                </a:ext>
              </a:extLst>
            </p:cNvPr>
            <p:cNvSpPr txBox="1">
              <a:spLocks noChangeArrowheads="1"/>
            </p:cNvSpPr>
            <p:nvPr/>
          </p:nvSpPr>
          <p:spPr bwMode="auto">
            <a:xfrm>
              <a:off x="1900" y="2666"/>
              <a:ext cx="24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偏序关系与元素比较</a:t>
              </a:r>
            </a:p>
          </p:txBody>
        </p:sp>
        <p:sp>
          <p:nvSpPr>
            <p:cNvPr id="76812" name="Text Box 17">
              <a:extLst>
                <a:ext uri="{FF2B5EF4-FFF2-40B4-BE49-F238E27FC236}">
                  <a16:creationId xmlns:a16="http://schemas.microsoft.com/office/drawing/2014/main" id="{23AAF8C0-5542-4E49-B999-A79AD784870E}"/>
                </a:ext>
              </a:extLst>
            </p:cNvPr>
            <p:cNvSpPr txBox="1">
              <a:spLocks noChangeArrowheads="1"/>
            </p:cNvSpPr>
            <p:nvPr/>
          </p:nvSpPr>
          <p:spPr bwMode="auto">
            <a:xfrm>
              <a:off x="1622" y="260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3</a:t>
              </a:r>
            </a:p>
          </p:txBody>
        </p:sp>
        <p:sp>
          <p:nvSpPr>
            <p:cNvPr id="76813" name="AutoShape 19">
              <a:extLst>
                <a:ext uri="{FF2B5EF4-FFF2-40B4-BE49-F238E27FC236}">
                  <a16:creationId xmlns:a16="http://schemas.microsoft.com/office/drawing/2014/main" id="{88DC2770-ABA4-48B8-9F98-1F867D5A4D16}"/>
                </a:ext>
              </a:extLst>
            </p:cNvPr>
            <p:cNvSpPr>
              <a:spLocks noChangeArrowheads="1"/>
            </p:cNvSpPr>
            <p:nvPr/>
          </p:nvSpPr>
          <p:spPr bwMode="auto">
            <a:xfrm>
              <a:off x="1759" y="2030"/>
              <a:ext cx="2736" cy="374"/>
            </a:xfrm>
            <a:prstGeom prst="roundRect">
              <a:avLst>
                <a:gd name="adj" fmla="val 16667"/>
              </a:avLst>
            </a:prstGeom>
            <a:gradFill rotWithShape="1">
              <a:gsLst>
                <a:gs pos="0">
                  <a:srgbClr val="765E00"/>
                </a:gs>
                <a:gs pos="50000">
                  <a:srgbClr val="FFCC00"/>
                </a:gs>
                <a:gs pos="100000">
                  <a:srgbClr val="765E00"/>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14" name="AutoShape 20">
              <a:extLst>
                <a:ext uri="{FF2B5EF4-FFF2-40B4-BE49-F238E27FC236}">
                  <a16:creationId xmlns:a16="http://schemas.microsoft.com/office/drawing/2014/main" id="{137CDF69-8FB0-4594-8DCC-0FF0B037B26C}"/>
                </a:ext>
              </a:extLst>
            </p:cNvPr>
            <p:cNvSpPr>
              <a:spLocks noChangeArrowheads="1"/>
            </p:cNvSpPr>
            <p:nvPr/>
          </p:nvSpPr>
          <p:spPr bwMode="auto">
            <a:xfrm>
              <a:off x="1519" y="1933"/>
              <a:ext cx="432" cy="561"/>
            </a:xfrm>
            <a:prstGeom prst="diamond">
              <a:avLst/>
            </a:prstGeom>
            <a:solidFill>
              <a:srgbClr val="CC9900"/>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15" name="Text Box 21">
              <a:extLst>
                <a:ext uri="{FF2B5EF4-FFF2-40B4-BE49-F238E27FC236}">
                  <a16:creationId xmlns:a16="http://schemas.microsoft.com/office/drawing/2014/main" id="{447CFE28-A863-4820-BB1B-CB9135A81057}"/>
                </a:ext>
              </a:extLst>
            </p:cNvPr>
            <p:cNvSpPr txBox="1">
              <a:spLocks noChangeArrowheads="1"/>
            </p:cNvSpPr>
            <p:nvPr/>
          </p:nvSpPr>
          <p:spPr bwMode="auto">
            <a:xfrm>
              <a:off x="1903" y="2076"/>
              <a:ext cx="239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相容关系与元素聚类</a:t>
              </a:r>
            </a:p>
          </p:txBody>
        </p:sp>
        <p:sp>
          <p:nvSpPr>
            <p:cNvPr id="76816" name="Text Box 22">
              <a:extLst>
                <a:ext uri="{FF2B5EF4-FFF2-40B4-BE49-F238E27FC236}">
                  <a16:creationId xmlns:a16="http://schemas.microsoft.com/office/drawing/2014/main" id="{49D354EB-5A88-43E9-BE4B-EA065BF5B836}"/>
                </a:ext>
              </a:extLst>
            </p:cNvPr>
            <p:cNvSpPr txBox="1">
              <a:spLocks noChangeArrowheads="1"/>
            </p:cNvSpPr>
            <p:nvPr/>
          </p:nvSpPr>
          <p:spPr bwMode="auto">
            <a:xfrm>
              <a:off x="1610" y="2013"/>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2</a:t>
              </a:r>
            </a:p>
          </p:txBody>
        </p:sp>
        <p:sp>
          <p:nvSpPr>
            <p:cNvPr id="76817" name="AutoShape 29">
              <a:extLst>
                <a:ext uri="{FF2B5EF4-FFF2-40B4-BE49-F238E27FC236}">
                  <a16:creationId xmlns:a16="http://schemas.microsoft.com/office/drawing/2014/main" id="{C800971C-EFF3-4419-A99A-3FA9AA5C9FDD}"/>
                </a:ext>
              </a:extLst>
            </p:cNvPr>
            <p:cNvSpPr>
              <a:spLocks noChangeArrowheads="1"/>
            </p:cNvSpPr>
            <p:nvPr/>
          </p:nvSpPr>
          <p:spPr bwMode="auto">
            <a:xfrm>
              <a:off x="1756" y="3207"/>
              <a:ext cx="2736" cy="363"/>
            </a:xfrm>
            <a:prstGeom prst="roundRect">
              <a:avLst>
                <a:gd name="adj" fmla="val 16667"/>
              </a:avLst>
            </a:prstGeom>
            <a:gradFill rotWithShape="1">
              <a:gsLst>
                <a:gs pos="0">
                  <a:srgbClr val="3366FF"/>
                </a:gs>
                <a:gs pos="50000">
                  <a:srgbClr val="D4DFFF"/>
                </a:gs>
                <a:gs pos="100000">
                  <a:srgbClr val="3366FF"/>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18" name="AutoShape 30">
              <a:extLst>
                <a:ext uri="{FF2B5EF4-FFF2-40B4-BE49-F238E27FC236}">
                  <a16:creationId xmlns:a16="http://schemas.microsoft.com/office/drawing/2014/main" id="{EAD9D0C6-AB17-4749-A05E-2BFFEEB04191}"/>
                </a:ext>
              </a:extLst>
            </p:cNvPr>
            <p:cNvSpPr>
              <a:spLocks noChangeArrowheads="1"/>
            </p:cNvSpPr>
            <p:nvPr/>
          </p:nvSpPr>
          <p:spPr bwMode="auto">
            <a:xfrm>
              <a:off x="1516" y="3113"/>
              <a:ext cx="432" cy="544"/>
            </a:xfrm>
            <a:prstGeom prst="diamond">
              <a:avLst/>
            </a:prstGeom>
            <a:solidFill>
              <a:srgbClr val="3366FF"/>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76819" name="Text Box 31">
              <a:extLst>
                <a:ext uri="{FF2B5EF4-FFF2-40B4-BE49-F238E27FC236}">
                  <a16:creationId xmlns:a16="http://schemas.microsoft.com/office/drawing/2014/main" id="{DF0334CE-E3A8-4CB5-A6A2-AEC335BBA475}"/>
                </a:ext>
              </a:extLst>
            </p:cNvPr>
            <p:cNvSpPr txBox="1">
              <a:spLocks noChangeArrowheads="1"/>
            </p:cNvSpPr>
            <p:nvPr/>
          </p:nvSpPr>
          <p:spPr bwMode="auto">
            <a:xfrm>
              <a:off x="1900" y="3252"/>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特殊关系的应用</a:t>
              </a:r>
            </a:p>
          </p:txBody>
        </p:sp>
        <p:sp>
          <p:nvSpPr>
            <p:cNvPr id="76820" name="Text Box 32">
              <a:extLst>
                <a:ext uri="{FF2B5EF4-FFF2-40B4-BE49-F238E27FC236}">
                  <a16:creationId xmlns:a16="http://schemas.microsoft.com/office/drawing/2014/main" id="{79472A67-0093-4B22-B4F6-7213F52E76F5}"/>
                </a:ext>
              </a:extLst>
            </p:cNvPr>
            <p:cNvSpPr txBox="1">
              <a:spLocks noChangeArrowheads="1"/>
            </p:cNvSpPr>
            <p:nvPr/>
          </p:nvSpPr>
          <p:spPr bwMode="auto">
            <a:xfrm>
              <a:off x="1620" y="3209"/>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4</a:t>
              </a:r>
            </a:p>
          </p:txBody>
        </p:sp>
      </p:grpSp>
      <p:sp>
        <p:nvSpPr>
          <p:cNvPr id="76804" name="Text Box 2">
            <a:extLst>
              <a:ext uri="{FF2B5EF4-FFF2-40B4-BE49-F238E27FC236}">
                <a16:creationId xmlns:a16="http://schemas.microsoft.com/office/drawing/2014/main" id="{6787D975-BB35-4455-B0D1-EC90E9FC21B4}"/>
              </a:ext>
            </a:extLst>
          </p:cNvPr>
          <p:cNvSpPr txBox="1">
            <a:spLocks noChangeArrowheads="1"/>
          </p:cNvSpPr>
          <p:nvPr/>
        </p:nvSpPr>
        <p:spPr bwMode="auto">
          <a:xfrm>
            <a:off x="1403350" y="1001713"/>
            <a:ext cx="70866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本章学习内容</a:t>
            </a:r>
            <a:endParaRPr lang="zh-CN" altLang="en-US" sz="4800" b="1">
              <a:ea typeface="宋体" panose="02010600030101010101" pitchFamily="2" charset="-122"/>
            </a:endParaRPr>
          </a:p>
        </p:txBody>
      </p:sp>
    </p:spTree>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a:extLst>
              <a:ext uri="{FF2B5EF4-FFF2-40B4-BE49-F238E27FC236}">
                <a16:creationId xmlns:a16="http://schemas.microsoft.com/office/drawing/2014/main" id="{48A18A09-A825-4615-886F-CD7B9187724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EC3FB33-6D5D-488A-9368-35F2D8FDCDFE}"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77827" name="页脚占位符 4">
            <a:extLst>
              <a:ext uri="{FF2B5EF4-FFF2-40B4-BE49-F238E27FC236}">
                <a16:creationId xmlns:a16="http://schemas.microsoft.com/office/drawing/2014/main" id="{1B0200A8-BD79-4C02-94CF-DDD6538077FF}"/>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77828" name="灯片编号占位符 5">
            <a:extLst>
              <a:ext uri="{FF2B5EF4-FFF2-40B4-BE49-F238E27FC236}">
                <a16:creationId xmlns:a16="http://schemas.microsoft.com/office/drawing/2014/main" id="{60B9FA9E-DA4C-4BCF-9D08-856513730186}"/>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E7B626CC-B383-4211-848D-E3B958FE8FB4}"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57</a:t>
            </a:fld>
            <a:endParaRPr lang="en-US" altLang="zh-CN" sz="1400" b="1">
              <a:latin typeface="Times New Roman" panose="02020603050405020304" pitchFamily="18" charset="0"/>
              <a:ea typeface="宋体" panose="02010600030101010101" pitchFamily="2" charset="-122"/>
            </a:endParaRPr>
          </a:p>
        </p:txBody>
      </p:sp>
      <p:sp>
        <p:nvSpPr>
          <p:cNvPr id="77829" name="Rectangle 4">
            <a:extLst>
              <a:ext uri="{FF2B5EF4-FFF2-40B4-BE49-F238E27FC236}">
                <a16:creationId xmlns:a16="http://schemas.microsoft.com/office/drawing/2014/main" id="{F9BC5885-23DC-4264-BB38-155246733628}"/>
              </a:ext>
            </a:extLst>
          </p:cNvPr>
          <p:cNvSpPr>
            <a:spLocks noGrp="1" noChangeArrowheads="1"/>
          </p:cNvSpPr>
          <p:nvPr>
            <p:ph type="ctrTitle" idx="4294967295"/>
          </p:nvPr>
        </p:nvSpPr>
        <p:spPr>
          <a:xfrm>
            <a:off x="611188" y="2565400"/>
            <a:ext cx="7777162" cy="1439863"/>
          </a:xfrm>
          <a:solidFill>
            <a:srgbClr val="0000FF"/>
          </a:solidFill>
        </p:spPr>
        <p:txBody>
          <a:bodyPr/>
          <a:lstStyle/>
          <a:p>
            <a:pPr eaLnBrk="1" hangingPunct="1"/>
            <a:r>
              <a:rPr lang="zh-CN" altLang="en-US" sz="6600" b="1">
                <a:solidFill>
                  <a:schemeClr val="bg1"/>
                </a:solidFill>
              </a:rPr>
              <a:t>相容关系与元素聚类</a:t>
            </a:r>
          </a:p>
        </p:txBody>
      </p:sp>
      <p:pic>
        <p:nvPicPr>
          <p:cNvPr id="77830" name="Picture 7">
            <a:extLst>
              <a:ext uri="{FF2B5EF4-FFF2-40B4-BE49-F238E27FC236}">
                <a16:creationId xmlns:a16="http://schemas.microsoft.com/office/drawing/2014/main" id="{3963D530-B20E-49CC-AF5F-AC21E768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a:extLst>
              <a:ext uri="{FF2B5EF4-FFF2-40B4-BE49-F238E27FC236}">
                <a16:creationId xmlns:a16="http://schemas.microsoft.com/office/drawing/2014/main" id="{7D41F5B9-0B56-40BB-9BBB-8794491F9AB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431FBD1-1F33-480C-B19D-C9877C375444}"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78851" name="页脚占位符 4">
            <a:extLst>
              <a:ext uri="{FF2B5EF4-FFF2-40B4-BE49-F238E27FC236}">
                <a16:creationId xmlns:a16="http://schemas.microsoft.com/office/drawing/2014/main" id="{8CB7093D-F141-4F0C-8AA6-9EAA94DE3E19}"/>
              </a:ext>
            </a:extLst>
          </p:cNvPr>
          <p:cNvSpPr txBox="1">
            <a:spLocks noGrp="1" noChangeArrowheads="1"/>
          </p:cNvSpPr>
          <p:nvPr/>
        </p:nvSpPr>
        <p:spPr bwMode="auto">
          <a:xfrm>
            <a:off x="3132138"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78852" name="灯片编号占位符 5">
            <a:extLst>
              <a:ext uri="{FF2B5EF4-FFF2-40B4-BE49-F238E27FC236}">
                <a16:creationId xmlns:a16="http://schemas.microsoft.com/office/drawing/2014/main" id="{CD9802F6-AA00-4048-892D-6798646B94D7}"/>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7594D7FE-7DAD-4BC3-9FD6-9DE9E4C6AC85}"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58</a:t>
            </a:fld>
            <a:endParaRPr lang="en-US" altLang="zh-CN" sz="1400" b="1">
              <a:latin typeface="Times New Roman" panose="02020603050405020304" pitchFamily="18" charset="0"/>
              <a:ea typeface="宋体" panose="02010600030101010101" pitchFamily="2" charset="-122"/>
            </a:endParaRPr>
          </a:p>
        </p:txBody>
      </p:sp>
      <p:sp>
        <p:nvSpPr>
          <p:cNvPr id="78853" name="Text Box 2">
            <a:extLst>
              <a:ext uri="{FF2B5EF4-FFF2-40B4-BE49-F238E27FC236}">
                <a16:creationId xmlns:a16="http://schemas.microsoft.com/office/drawing/2014/main" id="{33BF797B-86F2-49E6-BA65-08F26A60491E}"/>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相容关系与元素聚类</a:t>
            </a:r>
          </a:p>
        </p:txBody>
      </p:sp>
      <p:sp>
        <p:nvSpPr>
          <p:cNvPr id="78854" name="Rectangle 3">
            <a:extLst>
              <a:ext uri="{FF2B5EF4-FFF2-40B4-BE49-F238E27FC236}">
                <a16:creationId xmlns:a16="http://schemas.microsoft.com/office/drawing/2014/main" id="{D7161655-FA7B-44B0-9DD9-EA57FC632783}"/>
              </a:ext>
            </a:extLst>
          </p:cNvPr>
          <p:cNvSpPr>
            <a:spLocks noGrp="1" noChangeArrowheads="1"/>
          </p:cNvSpPr>
          <p:nvPr>
            <p:ph type="body" idx="4294967295"/>
          </p:nvPr>
        </p:nvSpPr>
        <p:spPr>
          <a:xfrm>
            <a:off x="2124075" y="2781300"/>
            <a:ext cx="5256213" cy="201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prstTxWarp prst="textNoShape">
              <a:avLst/>
            </a:prstTxWarp>
          </a:bodyPr>
          <a:lstStyle/>
          <a:p>
            <a:pPr eaLnBrk="1" hangingPunct="1">
              <a:lnSpc>
                <a:spcPct val="155000"/>
              </a:lnSpc>
              <a:buFont typeface="Wingdings" panose="05000000000000000000" pitchFamily="2" charset="2"/>
              <a:buChar char="J"/>
            </a:pPr>
            <a:r>
              <a:rPr lang="en-US" altLang="zh-CN" sz="3600" b="1">
                <a:solidFill>
                  <a:srgbClr val="0000FF"/>
                </a:solidFill>
                <a:effectLst/>
                <a:latin typeface="黑体" panose="02010609060101010101" pitchFamily="49" charset="-122"/>
                <a:ea typeface="黑体" panose="02010609060101010101" pitchFamily="49" charset="-122"/>
              </a:rPr>
              <a:t> </a:t>
            </a:r>
            <a:r>
              <a:rPr lang="zh-CN" altLang="en-US" sz="3600" b="1">
                <a:solidFill>
                  <a:srgbClr val="0000FF"/>
                </a:solidFill>
                <a:effectLst/>
                <a:latin typeface="黑体" panose="02010609060101010101" pitchFamily="49" charset="-122"/>
                <a:ea typeface="黑体" panose="02010609060101010101" pitchFamily="49" charset="-122"/>
              </a:rPr>
              <a:t>相容关系与相容类</a:t>
            </a:r>
          </a:p>
          <a:p>
            <a:pPr eaLnBrk="1" hangingPunct="1">
              <a:lnSpc>
                <a:spcPct val="155000"/>
              </a:lnSpc>
              <a:buFont typeface="Wingdings" panose="05000000000000000000" pitchFamily="2" charset="2"/>
              <a:buChar char="4"/>
            </a:pPr>
            <a:r>
              <a:rPr lang="zh-CN" altLang="en-US" sz="3600" b="1">
                <a:effectLst/>
                <a:latin typeface="黑体" panose="02010609060101010101" pitchFamily="49" charset="-122"/>
                <a:ea typeface="黑体" panose="02010609060101010101" pitchFamily="49" charset="-122"/>
              </a:rPr>
              <a:t> 集合覆盖与完全覆盖</a:t>
            </a:r>
          </a:p>
        </p:txBody>
      </p:sp>
      <p:pic>
        <p:nvPicPr>
          <p:cNvPr id="78855" name="Picture 7">
            <a:extLst>
              <a:ext uri="{FF2B5EF4-FFF2-40B4-BE49-F238E27FC236}">
                <a16:creationId xmlns:a16="http://schemas.microsoft.com/office/drawing/2014/main" id="{4DBB6FD0-3273-4D4F-B027-4A7F7E2B5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a:extLst>
              <a:ext uri="{FF2B5EF4-FFF2-40B4-BE49-F238E27FC236}">
                <a16:creationId xmlns:a16="http://schemas.microsoft.com/office/drawing/2014/main" id="{B31FB447-4862-4D17-BDE0-AB6E30EA4CB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9E4CB44-FE97-4CB5-9D93-CD10E57BC6F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79875" name="Text Box 2">
            <a:extLst>
              <a:ext uri="{FF2B5EF4-FFF2-40B4-BE49-F238E27FC236}">
                <a16:creationId xmlns:a16="http://schemas.microsoft.com/office/drawing/2014/main" id="{4D051732-D302-4FD2-882E-8414A800D18E}"/>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相容关系的含义</a:t>
            </a:r>
          </a:p>
        </p:txBody>
      </p:sp>
      <p:pic>
        <p:nvPicPr>
          <p:cNvPr id="79876" name="Picture 6">
            <a:extLst>
              <a:ext uri="{FF2B5EF4-FFF2-40B4-BE49-F238E27FC236}">
                <a16:creationId xmlns:a16="http://schemas.microsoft.com/office/drawing/2014/main" id="{5458F07B-9AA4-40D9-83AF-34D280AB6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512AD2D-5946-47E7-9EC1-E53F9382088D}"/>
              </a:ext>
            </a:extLst>
          </p:cNvPr>
          <p:cNvSpPr/>
          <p:nvPr/>
        </p:nvSpPr>
        <p:spPr>
          <a:xfrm>
            <a:off x="254000" y="1871663"/>
            <a:ext cx="8636000" cy="4437062"/>
          </a:xfrm>
          <a:prstGeom prst="rect">
            <a:avLst/>
          </a:prstGeom>
          <a:solidFill>
            <a:schemeClr val="accent6">
              <a:lumMod val="75000"/>
            </a:schemeClr>
          </a:solidFill>
        </p:spPr>
        <p:txBody>
          <a:bodyPr>
            <a:spAutoFit/>
          </a:bodyPr>
          <a:lstStyle/>
          <a:p>
            <a:pPr>
              <a:lnSpc>
                <a:spcPct val="150000"/>
              </a:lnSpc>
              <a:defRPr/>
            </a:pPr>
            <a:r>
              <a:rPr lang="en-US" altLang="zh-CN" sz="2400"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相容关系，顾名思义就是一种求同存异的关系，</a:t>
            </a:r>
            <a:r>
              <a:rPr lang="zh-CN" altLang="zh-CN" sz="2400" b="1" kern="100" dirty="0">
                <a:solidFill>
                  <a:srgbClr val="FFFF00"/>
                </a:solidFill>
                <a:ea typeface="宋体" panose="02010600030101010101" pitchFamily="2" charset="-122"/>
                <a:cs typeface="宋体" panose="02010600030101010101" pitchFamily="2" charset="-122"/>
              </a:rPr>
              <a:t>表示对象之间存在</a:t>
            </a:r>
            <a:r>
              <a:rPr lang="zh-CN" altLang="en-US" sz="2400" b="1" kern="100" dirty="0">
                <a:solidFill>
                  <a:srgbClr val="FFFF00"/>
                </a:solidFill>
                <a:ea typeface="宋体" panose="02010600030101010101" pitchFamily="2" charset="-122"/>
                <a:cs typeface="宋体" panose="02010600030101010101" pitchFamily="2" charset="-122"/>
              </a:rPr>
              <a:t>某</a:t>
            </a:r>
            <a:r>
              <a:rPr lang="zh-CN" altLang="zh-CN" sz="2400" b="1" kern="100" dirty="0">
                <a:solidFill>
                  <a:srgbClr val="FFFF00"/>
                </a:solidFill>
                <a:ea typeface="宋体" panose="02010600030101010101" pitchFamily="2" charset="-122"/>
                <a:cs typeface="宋体" panose="02010600030101010101" pitchFamily="2" charset="-122"/>
              </a:rPr>
              <a:t>些相同点或共性</a:t>
            </a:r>
            <a:r>
              <a:rPr lang="en-US" altLang="zh-CN" sz="2400" b="1" kern="100" dirty="0">
                <a:solidFill>
                  <a:schemeClr val="bg1"/>
                </a:solidFill>
                <a:ea typeface="宋体" panose="02010600030101010101" pitchFamily="2" charset="-122"/>
                <a:cs typeface="宋体" panose="02010600030101010101" pitchFamily="2" charset="-122"/>
              </a:rPr>
              <a:t>,</a:t>
            </a:r>
            <a:r>
              <a:rPr lang="zh-CN" altLang="zh-CN" sz="2400" b="1" kern="100" dirty="0">
                <a:solidFill>
                  <a:schemeClr val="bg1"/>
                </a:solidFill>
                <a:ea typeface="宋体" panose="02010600030101010101" pitchFamily="2" charset="-122"/>
                <a:cs typeface="宋体" panose="02010600030101010101" pitchFamily="2" charset="-122"/>
              </a:rPr>
              <a:t>例如国家之间的共同利益、人与人之间的共同兴趣爱好等。</a:t>
            </a:r>
            <a:endParaRPr lang="en-US" altLang="zh-CN" sz="2400" b="1" kern="100" dirty="0">
              <a:solidFill>
                <a:schemeClr val="bg1"/>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日常工作和生活中人与人之间的</a:t>
            </a:r>
            <a:r>
              <a:rPr lang="zh-CN" altLang="zh-CN" sz="2400" b="1" kern="100" dirty="0">
                <a:solidFill>
                  <a:srgbClr val="FFFF00"/>
                </a:solidFill>
                <a:ea typeface="宋体" panose="02010600030101010101" pitchFamily="2" charset="-122"/>
                <a:cs typeface="宋体" panose="02010600030101010101" pitchFamily="2" charset="-122"/>
              </a:rPr>
              <a:t>朋友关系</a:t>
            </a:r>
            <a:r>
              <a:rPr lang="zh-CN" altLang="zh-CN" sz="2400" b="1" kern="100" dirty="0">
                <a:solidFill>
                  <a:schemeClr val="bg1"/>
                </a:solidFill>
                <a:ea typeface="宋体" panose="02010600030101010101" pitchFamily="2" charset="-122"/>
                <a:cs typeface="宋体" panose="02010600030101010101" pitchFamily="2" charset="-122"/>
              </a:rPr>
              <a:t>、英文单词之间</a:t>
            </a:r>
            <a:r>
              <a:rPr lang="zh-CN" altLang="zh-CN" sz="2400" b="1" kern="100" dirty="0">
                <a:solidFill>
                  <a:srgbClr val="FFFF00"/>
                </a:solidFill>
                <a:ea typeface="宋体" panose="02010600030101010101" pitchFamily="2" charset="-122"/>
                <a:cs typeface="宋体" panose="02010600030101010101" pitchFamily="2" charset="-122"/>
              </a:rPr>
              <a:t>存在共同字母</a:t>
            </a:r>
            <a:r>
              <a:rPr lang="zh-CN" altLang="zh-CN" sz="2400" b="1" kern="100" dirty="0">
                <a:solidFill>
                  <a:schemeClr val="bg1"/>
                </a:solidFill>
                <a:ea typeface="宋体" panose="02010600030101010101" pitchFamily="2" charset="-122"/>
                <a:cs typeface="宋体" panose="02010600030101010101" pitchFamily="2" charset="-122"/>
              </a:rPr>
              <a:t>的关系等都可看成是相容关系。</a:t>
            </a:r>
            <a:endParaRPr lang="en-US" altLang="zh-CN" sz="2400" b="1" kern="100" dirty="0">
              <a:solidFill>
                <a:schemeClr val="bg1"/>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与等价关系相比，相容关系所表示对象之间的联系显然要弱一些，因为等价关系要求</a:t>
            </a:r>
            <a:r>
              <a:rPr lang="zh-CN" altLang="en-US" sz="2400" b="1" kern="100" dirty="0">
                <a:solidFill>
                  <a:srgbClr val="FFFF00"/>
                </a:solidFill>
                <a:ea typeface="宋体" panose="02010600030101010101" pitchFamily="2" charset="-122"/>
                <a:cs typeface="宋体" panose="02010600030101010101" pitchFamily="2" charset="-122"/>
              </a:rPr>
              <a:t>所有相互等价</a:t>
            </a:r>
            <a:r>
              <a:rPr lang="zh-CN" altLang="zh-CN" sz="2400" b="1" kern="100" dirty="0">
                <a:solidFill>
                  <a:srgbClr val="FFFF00"/>
                </a:solidFill>
                <a:ea typeface="宋体" panose="02010600030101010101" pitchFamily="2" charset="-122"/>
                <a:cs typeface="宋体" panose="02010600030101010101" pitchFamily="2" charset="-122"/>
              </a:rPr>
              <a:t>对象</a:t>
            </a:r>
            <a:r>
              <a:rPr lang="zh-CN" altLang="en-US" sz="2400" b="1" kern="100" dirty="0">
                <a:solidFill>
                  <a:srgbClr val="FFFF00"/>
                </a:solidFill>
                <a:ea typeface="宋体" panose="02010600030101010101" pitchFamily="2" charset="-122"/>
                <a:cs typeface="宋体" panose="02010600030101010101" pitchFamily="2" charset="-122"/>
              </a:rPr>
              <a:t>在</a:t>
            </a:r>
            <a:r>
              <a:rPr lang="zh-CN" altLang="en-US" sz="2400" b="1" kern="100" dirty="0">
                <a:solidFill>
                  <a:schemeClr val="bg1"/>
                </a:solidFill>
                <a:ea typeface="宋体" panose="02010600030101010101" pitchFamily="2" charset="-122"/>
                <a:cs typeface="宋体" panose="02010600030101010101" pitchFamily="2" charset="-122"/>
              </a:rPr>
              <a:t>某个方面的性质</a:t>
            </a:r>
            <a:r>
              <a:rPr lang="zh-CN" altLang="zh-CN" sz="2400" b="1" kern="100" dirty="0">
                <a:solidFill>
                  <a:schemeClr val="bg1"/>
                </a:solidFill>
                <a:ea typeface="宋体" panose="02010600030101010101" pitchFamily="2" charset="-122"/>
                <a:cs typeface="宋体" panose="02010600030101010101" pitchFamily="2" charset="-122"/>
              </a:rPr>
              <a:t>完全相同或相等。</a:t>
            </a:r>
            <a:endParaRPr lang="zh-CN" altLang="en-US" sz="2400" b="1" dirty="0">
              <a:solidFill>
                <a:schemeClr val="bg1"/>
              </a:solidFill>
            </a:endParaRPr>
          </a:p>
        </p:txBody>
      </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a:extLst>
              <a:ext uri="{FF2B5EF4-FFF2-40B4-BE49-F238E27FC236}">
                <a16:creationId xmlns:a16="http://schemas.microsoft.com/office/drawing/2014/main" id="{F8B63B96-E4BD-4DE5-8188-EDE11E4CB754}"/>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88A044C-C638-4A5B-8CAF-8C305FE9F04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1507" name="Text Box 2">
            <a:extLst>
              <a:ext uri="{FF2B5EF4-FFF2-40B4-BE49-F238E27FC236}">
                <a16:creationId xmlns:a16="http://schemas.microsoft.com/office/drawing/2014/main" id="{116134E1-8633-4748-BB5C-C06DFB7EC75B}"/>
              </a:ext>
            </a:extLst>
          </p:cNvPr>
          <p:cNvSpPr txBox="1">
            <a:spLocks noChangeArrowheads="1"/>
          </p:cNvSpPr>
          <p:nvPr/>
        </p:nvSpPr>
        <p:spPr bwMode="auto">
          <a:xfrm>
            <a:off x="1258888" y="7143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等价关系的含义</a:t>
            </a:r>
          </a:p>
        </p:txBody>
      </p:sp>
      <p:pic>
        <p:nvPicPr>
          <p:cNvPr id="21508" name="Picture 6">
            <a:extLst>
              <a:ext uri="{FF2B5EF4-FFF2-40B4-BE49-F238E27FC236}">
                <a16:creationId xmlns:a16="http://schemas.microsoft.com/office/drawing/2014/main" id="{1B60781F-821A-45C3-869B-68CB03385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7430797-7ACE-4B85-8B3E-7E96737F808E}"/>
              </a:ext>
            </a:extLst>
          </p:cNvPr>
          <p:cNvSpPr/>
          <p:nvPr/>
        </p:nvSpPr>
        <p:spPr>
          <a:xfrm>
            <a:off x="304800" y="1870075"/>
            <a:ext cx="8588375" cy="4437063"/>
          </a:xfrm>
          <a:prstGeom prst="rect">
            <a:avLst/>
          </a:prstGeom>
          <a:solidFill>
            <a:schemeClr val="accent6">
              <a:lumMod val="75000"/>
            </a:schemeClr>
          </a:solidFill>
        </p:spPr>
        <p:txBody>
          <a:bodyPr>
            <a:spAutoFit/>
          </a:bodyPr>
          <a:lstStyle/>
          <a:p>
            <a:pPr>
              <a:lnSpc>
                <a:spcPct val="150000"/>
              </a:lnSpc>
              <a:defRPr/>
            </a:pPr>
            <a:r>
              <a:rPr lang="en-US" altLang="zh-CN" sz="2400" kern="100" dirty="0">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等价关系，顾名思义就是表示相同、相等、平等、一致等含义的关系，刻画的是对象之间在</a:t>
            </a:r>
            <a:r>
              <a:rPr lang="zh-CN" altLang="zh-CN" sz="2400" b="1" kern="100" dirty="0">
                <a:solidFill>
                  <a:srgbClr val="FFFF00"/>
                </a:solidFill>
                <a:ea typeface="宋体" panose="02010600030101010101" pitchFamily="2" charset="-122"/>
                <a:cs typeface="宋体" panose="02010600030101010101" pitchFamily="2" charset="-122"/>
              </a:rPr>
              <a:t>某个方面的</a:t>
            </a:r>
            <a:r>
              <a:rPr lang="zh-CN" altLang="zh-CN" sz="2400" b="1" kern="100" dirty="0">
                <a:solidFill>
                  <a:schemeClr val="bg1"/>
                </a:solidFill>
                <a:ea typeface="宋体" panose="02010600030101010101" pitchFamily="2" charset="-122"/>
                <a:cs typeface="宋体" panose="02010600030101010101" pitchFamily="2" charset="-122"/>
              </a:rPr>
              <a:t>无差异性</a:t>
            </a:r>
            <a:r>
              <a:rPr lang="zh-CN" altLang="en-US" sz="2400" b="1" kern="100" dirty="0">
                <a:solidFill>
                  <a:schemeClr val="bg1"/>
                </a:solidFill>
                <a:ea typeface="宋体" panose="02010600030101010101" pitchFamily="2" charset="-122"/>
                <a:cs typeface="宋体" panose="02010600030101010101" pitchFamily="2" charset="-122"/>
              </a:rPr>
              <a:t>。</a:t>
            </a:r>
            <a:endParaRPr lang="en-US" altLang="zh-CN" sz="2400" b="1" kern="100" dirty="0">
              <a:solidFill>
                <a:schemeClr val="bg1"/>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可用等价关系将集合中元素进行</a:t>
            </a:r>
            <a:r>
              <a:rPr lang="zh-CN" altLang="zh-CN" sz="2400" b="1" kern="100" dirty="0">
                <a:solidFill>
                  <a:srgbClr val="FFFF00"/>
                </a:solidFill>
                <a:ea typeface="宋体" panose="02010600030101010101" pitchFamily="2" charset="-122"/>
                <a:cs typeface="宋体" panose="02010600030101010101" pitchFamily="2" charset="-122"/>
              </a:rPr>
              <a:t>分类</a:t>
            </a:r>
            <a:r>
              <a:rPr lang="zh-CN" altLang="zh-CN" sz="2400" b="1" kern="100" dirty="0">
                <a:solidFill>
                  <a:schemeClr val="bg1"/>
                </a:solidFill>
                <a:ea typeface="宋体" panose="02010600030101010101" pitchFamily="2" charset="-122"/>
                <a:cs typeface="宋体" panose="02010600030101010101" pitchFamily="2" charset="-122"/>
              </a:rPr>
              <a:t>，使得属于同一类的元素彼此之间具有等价关系，而分属不同类型的元素之间不具有等价关系。</a:t>
            </a:r>
            <a:endParaRPr lang="en-US" altLang="zh-CN" sz="2400" b="1" kern="100" dirty="0">
              <a:solidFill>
                <a:schemeClr val="bg1"/>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属于同一类的元素因其相互之间满足等价关系而可将它们看成是一些无差异的个体，进而将这些</a:t>
            </a:r>
            <a:r>
              <a:rPr lang="zh-CN" altLang="zh-CN" sz="2400" b="1" kern="100" dirty="0">
                <a:solidFill>
                  <a:srgbClr val="FFFF00"/>
                </a:solidFill>
                <a:ea typeface="宋体" panose="02010600030101010101" pitchFamily="2" charset="-122"/>
                <a:cs typeface="宋体" panose="02010600030101010101" pitchFamily="2" charset="-122"/>
              </a:rPr>
              <a:t>无差异个体抽象成一个个体或代表元</a:t>
            </a:r>
            <a:r>
              <a:rPr lang="zh-CN" altLang="zh-CN" sz="2400" b="1" kern="100" dirty="0">
                <a:solidFill>
                  <a:schemeClr val="bg1"/>
                </a:solidFill>
                <a:ea typeface="宋体" panose="02010600030101010101" pitchFamily="2" charset="-122"/>
                <a:cs typeface="宋体" panose="02010600030101010101" pitchFamily="2" charset="-122"/>
              </a:rPr>
              <a:t>，由此实现对集合的</a:t>
            </a:r>
            <a:r>
              <a:rPr lang="zh-CN" altLang="zh-CN" sz="2400" b="1" kern="100" dirty="0">
                <a:solidFill>
                  <a:srgbClr val="FFFF00"/>
                </a:solidFill>
                <a:ea typeface="宋体" panose="02010600030101010101" pitchFamily="2" charset="-122"/>
                <a:cs typeface="宋体" panose="02010600030101010101" pitchFamily="2" charset="-122"/>
              </a:rPr>
              <a:t>化简</a:t>
            </a:r>
            <a:r>
              <a:rPr lang="zh-CN" altLang="zh-CN" sz="2400" b="1" kern="100" dirty="0">
                <a:solidFill>
                  <a:schemeClr val="bg1"/>
                </a:solidFill>
                <a:ea typeface="宋体" panose="02010600030101010101" pitchFamily="2" charset="-122"/>
                <a:cs typeface="宋体" panose="02010600030101010101" pitchFamily="2" charset="-122"/>
              </a:rPr>
              <a:t>。</a:t>
            </a:r>
            <a:endParaRPr lang="zh-CN" altLang="en-US" sz="2400" b="1" dirty="0">
              <a:solidFill>
                <a:schemeClr val="bg1"/>
              </a:solidFill>
            </a:endParaRPr>
          </a:p>
        </p:txBody>
      </p:sp>
    </p:spTree>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a:extLst>
              <a:ext uri="{FF2B5EF4-FFF2-40B4-BE49-F238E27FC236}">
                <a16:creationId xmlns:a16="http://schemas.microsoft.com/office/drawing/2014/main" id="{E060C453-1C8B-4B29-B8FD-CCC3C109FAB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26D2D4C-C6FE-4CBA-8688-4803E4ED057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0899" name="Text Box 2">
            <a:extLst>
              <a:ext uri="{FF2B5EF4-FFF2-40B4-BE49-F238E27FC236}">
                <a16:creationId xmlns:a16="http://schemas.microsoft.com/office/drawing/2014/main" id="{CABE5E4C-4C04-4166-BF30-B4C83E72B607}"/>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相容关系的含义</a:t>
            </a:r>
          </a:p>
        </p:txBody>
      </p:sp>
      <p:pic>
        <p:nvPicPr>
          <p:cNvPr id="80900" name="Picture 6">
            <a:extLst>
              <a:ext uri="{FF2B5EF4-FFF2-40B4-BE49-F238E27FC236}">
                <a16:creationId xmlns:a16="http://schemas.microsoft.com/office/drawing/2014/main" id="{5AECFF18-4D05-491C-A6F5-FB2F81BA7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6451159-35FF-4C13-836A-6DFB459B9388}"/>
              </a:ext>
            </a:extLst>
          </p:cNvPr>
          <p:cNvSpPr/>
          <p:nvPr/>
        </p:nvSpPr>
        <p:spPr>
          <a:xfrm>
            <a:off x="684213" y="2116138"/>
            <a:ext cx="7921625" cy="3883025"/>
          </a:xfrm>
          <a:prstGeom prst="rect">
            <a:avLst/>
          </a:prstGeom>
          <a:solidFill>
            <a:schemeClr val="accent6">
              <a:lumMod val="75000"/>
            </a:schemeClr>
          </a:solidFill>
        </p:spPr>
        <p:txBody>
          <a:bodyPr>
            <a:spAutoFit/>
          </a:bodyPr>
          <a:lstStyle/>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类似于等价关系可构造对集合的划分，</a:t>
            </a:r>
            <a:r>
              <a:rPr lang="zh-CN" altLang="zh-CN" sz="2400" b="1" kern="100" dirty="0">
                <a:solidFill>
                  <a:srgbClr val="FFFF00"/>
                </a:solidFill>
                <a:ea typeface="宋体" panose="02010600030101010101" pitchFamily="2" charset="-122"/>
                <a:cs typeface="宋体" panose="02010600030101010101" pitchFamily="2" charset="-122"/>
              </a:rPr>
              <a:t>相容关系则可构造对集合的覆盖</a:t>
            </a:r>
            <a:r>
              <a:rPr lang="zh-CN" altLang="zh-CN" sz="2400" b="1" kern="100" dirty="0">
                <a:solidFill>
                  <a:schemeClr val="bg1"/>
                </a:solidFill>
                <a:ea typeface="宋体" panose="02010600030101010101" pitchFamily="2" charset="-122"/>
                <a:cs typeface="宋体" panose="02010600030101010101" pitchFamily="2" charset="-122"/>
              </a:rPr>
              <a:t>。</a:t>
            </a:r>
            <a:endParaRPr lang="en-US" altLang="zh-CN" sz="2400" b="1" kern="100" dirty="0">
              <a:solidFill>
                <a:schemeClr val="bg1"/>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与划分不同的是</a:t>
            </a:r>
            <a:r>
              <a:rPr lang="zh-CN" altLang="zh-CN" sz="2400" b="1" kern="100" dirty="0">
                <a:solidFill>
                  <a:srgbClr val="FFFF00"/>
                </a:solidFill>
                <a:ea typeface="宋体" panose="02010600030101010101" pitchFamily="2" charset="-122"/>
                <a:cs typeface="宋体" panose="02010600030101010101" pitchFamily="2" charset="-122"/>
              </a:rPr>
              <a:t>构成集合覆盖的各个相容类之间的交集可以为非空</a:t>
            </a:r>
            <a:r>
              <a:rPr lang="zh-CN" altLang="zh-CN" sz="2400" b="1" kern="100" dirty="0">
                <a:solidFill>
                  <a:schemeClr val="bg1"/>
                </a:solidFill>
                <a:ea typeface="宋体" panose="02010600030101010101" pitchFamily="2" charset="-122"/>
                <a:cs typeface="宋体" panose="02010600030101010101" pitchFamily="2" charset="-122"/>
              </a:rPr>
              <a:t>。也就是说，集合中的</a:t>
            </a:r>
            <a:r>
              <a:rPr lang="zh-CN" altLang="zh-CN" sz="2400" b="1" kern="100" dirty="0">
                <a:solidFill>
                  <a:srgbClr val="FFFF00"/>
                </a:solidFill>
                <a:ea typeface="宋体" panose="02010600030101010101" pitchFamily="2" charset="-122"/>
                <a:cs typeface="宋体" panose="02010600030101010101" pitchFamily="2" charset="-122"/>
              </a:rPr>
              <a:t>同一元素可同时属于多个不同相容类。</a:t>
            </a:r>
            <a:endParaRPr lang="en-US" altLang="zh-CN" sz="2400" b="1" kern="100" dirty="0">
              <a:solidFill>
                <a:srgbClr val="FFFF00"/>
              </a:solidFill>
              <a:ea typeface="宋体" panose="02010600030101010101" pitchFamily="2" charset="-122"/>
              <a:cs typeface="宋体" panose="02010600030101010101" pitchFamily="2" charset="-122"/>
            </a:endParaRPr>
          </a:p>
          <a:p>
            <a:pPr>
              <a:lnSpc>
                <a:spcPct val="150000"/>
              </a:lnSpc>
              <a:defRPr/>
            </a:pPr>
            <a:r>
              <a:rPr lang="en-US" altLang="zh-CN"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这相当于对集合中元素进行聚类</a:t>
            </a:r>
            <a:r>
              <a:rPr lang="en-US" altLang="zh-CN" sz="2400" b="1" kern="100" dirty="0">
                <a:solidFill>
                  <a:schemeClr val="bg1"/>
                </a:solidFill>
                <a:ea typeface="宋体" panose="02010600030101010101" pitchFamily="2" charset="-122"/>
                <a:cs typeface="宋体" panose="02010600030101010101" pitchFamily="2" charset="-122"/>
              </a:rPr>
              <a:t>,</a:t>
            </a:r>
            <a:r>
              <a:rPr lang="zh-CN" altLang="en-US" sz="2400" b="1" kern="100" dirty="0">
                <a:solidFill>
                  <a:schemeClr val="bg1"/>
                </a:solidFill>
                <a:ea typeface="宋体" panose="02010600030101010101" pitchFamily="2" charset="-122"/>
                <a:cs typeface="宋体" panose="02010600030101010101" pitchFamily="2" charset="-122"/>
              </a:rPr>
              <a:t> </a:t>
            </a:r>
            <a:r>
              <a:rPr lang="zh-CN" altLang="zh-CN" sz="2400" b="1" kern="100" dirty="0">
                <a:solidFill>
                  <a:schemeClr val="bg1"/>
                </a:solidFill>
                <a:ea typeface="宋体" panose="02010600030101010101" pitchFamily="2" charset="-122"/>
                <a:cs typeface="宋体" panose="02010600030101010101" pitchFamily="2" charset="-122"/>
              </a:rPr>
              <a:t>聚类过程中</a:t>
            </a:r>
            <a:r>
              <a:rPr lang="zh-CN" altLang="zh-CN" sz="2400" b="1" kern="100" dirty="0">
                <a:solidFill>
                  <a:srgbClr val="FFFF00"/>
                </a:solidFill>
                <a:ea typeface="宋体" panose="02010600030101010101" pitchFamily="2" charset="-122"/>
                <a:cs typeface="宋体" panose="02010600030101010101" pitchFamily="2" charset="-122"/>
              </a:rPr>
              <a:t>同一元素可同时聚合到多个不同的类别当中</a:t>
            </a:r>
            <a:r>
              <a:rPr lang="zh-CN" altLang="zh-CN" sz="2400" b="1" kern="100" dirty="0">
                <a:solidFill>
                  <a:schemeClr val="bg1"/>
                </a:solidFill>
                <a:ea typeface="宋体" panose="02010600030101010101" pitchFamily="2" charset="-122"/>
                <a:cs typeface="宋体" panose="02010600030101010101" pitchFamily="2" charset="-122"/>
              </a:rPr>
              <a:t>。</a:t>
            </a:r>
            <a:endParaRPr lang="zh-CN" altLang="en-US" sz="2400" b="1" dirty="0">
              <a:solidFill>
                <a:schemeClr val="bg1"/>
              </a:solidFill>
            </a:endParaRPr>
          </a:p>
        </p:txBody>
      </p:sp>
    </p:spTree>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a:extLst>
              <a:ext uri="{FF2B5EF4-FFF2-40B4-BE49-F238E27FC236}">
                <a16:creationId xmlns:a16="http://schemas.microsoft.com/office/drawing/2014/main" id="{0B225A46-82A4-4FC0-AB2F-E33A90FD638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F7801F68-224C-43AA-9BEE-E24354C089B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1923" name="Text Box 2">
            <a:extLst>
              <a:ext uri="{FF2B5EF4-FFF2-40B4-BE49-F238E27FC236}">
                <a16:creationId xmlns:a16="http://schemas.microsoft.com/office/drawing/2014/main" id="{C3510476-C382-4F28-B268-AA2B2E716D31}"/>
              </a:ext>
            </a:extLst>
          </p:cNvPr>
          <p:cNvSpPr txBox="1">
            <a:spLocks noChangeArrowheads="1"/>
          </p:cNvSpPr>
          <p:nvPr/>
        </p:nvSpPr>
        <p:spPr bwMode="auto">
          <a:xfrm>
            <a:off x="1476375" y="819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相容关系的概念</a:t>
            </a:r>
          </a:p>
        </p:txBody>
      </p:sp>
      <p:pic>
        <p:nvPicPr>
          <p:cNvPr id="81924" name="Picture 6">
            <a:extLst>
              <a:ext uri="{FF2B5EF4-FFF2-40B4-BE49-F238E27FC236}">
                <a16:creationId xmlns:a16="http://schemas.microsoft.com/office/drawing/2014/main" id="{2BAFAF79-4315-4F09-8123-0068BE5F7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F93E9A6-1A21-45FA-85BB-1D56216C83CA}"/>
              </a:ext>
            </a:extLst>
          </p:cNvPr>
          <p:cNvSpPr>
            <a:spLocks noRot="1" noChangeAspect="1" noMove="1" noResize="1" noEditPoints="1" noAdjustHandles="1" noChangeArrowheads="1" noChangeShapeType="1" noTextEdit="1"/>
          </p:cNvSpPr>
          <p:nvPr/>
        </p:nvSpPr>
        <p:spPr>
          <a:xfrm>
            <a:off x="683568" y="1988840"/>
            <a:ext cx="7992888" cy="2245102"/>
          </a:xfrm>
          <a:prstGeom prst="rect">
            <a:avLst/>
          </a:prstGeom>
          <a:blipFill>
            <a:blip r:embed="rId4"/>
            <a:stretch>
              <a:fillRect l="-1144" r="-1220" b="-4065"/>
            </a:stretch>
          </a:blipFill>
        </p:spPr>
        <p:txBody>
          <a:bodyPr/>
          <a:lstStyle/>
          <a:p>
            <a:pPr>
              <a:defRPr/>
            </a:pPr>
            <a:r>
              <a:rPr lang="zh-CN" altLang="en-US">
                <a:noFill/>
              </a:rPr>
              <a:t> </a:t>
            </a:r>
          </a:p>
        </p:txBody>
      </p:sp>
      <p:sp>
        <p:nvSpPr>
          <p:cNvPr id="3" name="矩形 2">
            <a:extLst>
              <a:ext uri="{FF2B5EF4-FFF2-40B4-BE49-F238E27FC236}">
                <a16:creationId xmlns:a16="http://schemas.microsoft.com/office/drawing/2014/main" id="{EE68BDB4-90AF-476A-AF4B-F21975CBF17B}"/>
              </a:ext>
            </a:extLst>
          </p:cNvPr>
          <p:cNvSpPr/>
          <p:nvPr/>
        </p:nvSpPr>
        <p:spPr>
          <a:xfrm>
            <a:off x="684213" y="4462463"/>
            <a:ext cx="7993062" cy="1690687"/>
          </a:xfrm>
          <a:prstGeom prst="rect">
            <a:avLst/>
          </a:prstGeom>
          <a:solidFill>
            <a:schemeClr val="accent6">
              <a:lumMod val="75000"/>
            </a:schemeClr>
          </a:solidFill>
        </p:spPr>
        <p:txBody>
          <a:bodyPr>
            <a:spAutoFit/>
          </a:bodyPr>
          <a:lstStyle/>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根据上述定义，不难发现所有的</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等价关系都可以看成是一种特殊的相容关系</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，即满足传递性的相容关系，但相容关系不一定是等价关系。</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a:extLst>
              <a:ext uri="{FF2B5EF4-FFF2-40B4-BE49-F238E27FC236}">
                <a16:creationId xmlns:a16="http://schemas.microsoft.com/office/drawing/2014/main" id="{FF09E3A2-1A6D-47BE-9C4A-167B63A005B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DE7F22F-47D9-4673-9AB5-5C70B3E65A9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2947" name="Text Box 2">
            <a:extLst>
              <a:ext uri="{FF2B5EF4-FFF2-40B4-BE49-F238E27FC236}">
                <a16:creationId xmlns:a16="http://schemas.microsoft.com/office/drawing/2014/main" id="{5F5424E7-B197-467D-8C98-2EF2421315CF}"/>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2948" name="Picture 6">
            <a:extLst>
              <a:ext uri="{FF2B5EF4-FFF2-40B4-BE49-F238E27FC236}">
                <a16:creationId xmlns:a16="http://schemas.microsoft.com/office/drawing/2014/main" id="{BF9E9BD7-026B-4A5B-8FB1-BC48F0596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文本框 1">
            <a:extLst>
              <a:ext uri="{FF2B5EF4-FFF2-40B4-BE49-F238E27FC236}">
                <a16:creationId xmlns:a16="http://schemas.microsoft.com/office/drawing/2014/main" id="{0198B0B8-7FCD-4D05-83B0-F6529ABE2DE7}"/>
              </a:ext>
            </a:extLst>
          </p:cNvPr>
          <p:cNvSpPr txBox="1">
            <a:spLocks noChangeArrowheads="1"/>
          </p:cNvSpPr>
          <p:nvPr/>
        </p:nvSpPr>
        <p:spPr bwMode="auto">
          <a:xfrm>
            <a:off x="827088" y="2133600"/>
            <a:ext cx="8101012" cy="332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nSpc>
                <a:spcPct val="150000"/>
              </a:lnSpc>
              <a:spcBef>
                <a:spcPct val="0"/>
              </a:spcBef>
              <a:buFontTx/>
              <a:buNone/>
            </a:pPr>
            <a:r>
              <a:rPr lang="zh-CN" altLang="zh-CN" sz="2800" b="1">
                <a:solidFill>
                  <a:srgbClr val="FF0000"/>
                </a:solidFill>
                <a:latin typeface="黑体" panose="02010609060101010101" pitchFamily="49" charset="-122"/>
                <a:ea typeface="黑体" panose="02010609060101010101" pitchFamily="49" charset="-122"/>
              </a:rPr>
              <a:t>【例】</a:t>
            </a:r>
            <a:r>
              <a:rPr lang="zh-CN" altLang="zh-CN" sz="2800" b="1">
                <a:latin typeface="黑体" panose="02010609060101010101" pitchFamily="49" charset="-122"/>
                <a:ea typeface="黑体" panose="02010609060101010101" pitchFamily="49" charset="-122"/>
              </a:rPr>
              <a:t>判断下列关系是否为相容关系：</a:t>
            </a:r>
          </a:p>
          <a:p>
            <a:pPr>
              <a:lnSpc>
                <a:spcPct val="150000"/>
              </a:lnSpc>
              <a:spcBef>
                <a:spcPct val="0"/>
              </a:spcBef>
              <a:buFontTx/>
              <a:buNone/>
            </a:pPr>
            <a:r>
              <a:rPr lang="zh-CN" altLang="en-US"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a:t>
            </a:r>
            <a:r>
              <a:rPr lang="zh-CN" altLang="zh-CN" sz="2800" b="1">
                <a:latin typeface="黑体" panose="02010609060101010101" pitchFamily="49" charset="-122"/>
                <a:ea typeface="黑体" panose="02010609060101010101" pitchFamily="49" charset="-122"/>
              </a:rPr>
              <a:t>人群中的朋友关系；</a:t>
            </a:r>
            <a:endParaRPr lang="en-US" altLang="zh-CN" sz="2800" b="1">
              <a:latin typeface="黑体" panose="02010609060101010101" pitchFamily="49" charset="-122"/>
              <a:ea typeface="黑体" panose="02010609060101010101" pitchFamily="49" charset="-122"/>
            </a:endParaRPr>
          </a:p>
          <a:p>
            <a:pPr>
              <a:lnSpc>
                <a:spcPct val="150000"/>
              </a:lnSpc>
              <a:spcBef>
                <a:spcPct val="0"/>
              </a:spcBef>
              <a:buFontTx/>
              <a:buNone/>
            </a:pPr>
            <a:r>
              <a:rPr lang="zh-CN" altLang="zh-CN"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2</a:t>
            </a:r>
            <a:r>
              <a:rPr lang="zh-CN" altLang="zh-CN" sz="2800" b="1">
                <a:latin typeface="黑体" panose="02010609060101010101" pitchFamily="49" charset="-122"/>
                <a:ea typeface="黑体" panose="02010609060101010101" pitchFamily="49" charset="-122"/>
              </a:rPr>
              <a:t>）某校学生中的同班关系；</a:t>
            </a:r>
            <a:endParaRPr lang="en-US" altLang="zh-CN" sz="2800" b="1">
              <a:latin typeface="黑体" panose="02010609060101010101" pitchFamily="49" charset="-122"/>
              <a:ea typeface="黑体" panose="02010609060101010101" pitchFamily="49" charset="-122"/>
            </a:endParaRPr>
          </a:p>
          <a:p>
            <a:pPr>
              <a:lnSpc>
                <a:spcPct val="150000"/>
              </a:lnSpc>
              <a:spcBef>
                <a:spcPct val="0"/>
              </a:spcBef>
              <a:buFontTx/>
              <a:buNone/>
            </a:pPr>
            <a:r>
              <a:rPr lang="zh-CN" altLang="zh-CN" sz="2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3</a:t>
            </a:r>
            <a:r>
              <a:rPr lang="zh-CN" altLang="zh-CN" sz="2800" b="1">
                <a:latin typeface="黑体" panose="02010609060101010101" pitchFamily="49" charset="-122"/>
                <a:ea typeface="黑体" panose="02010609060101010101" pitchFamily="49" charset="-122"/>
              </a:rPr>
              <a:t>）集合上的包含关系。</a:t>
            </a:r>
          </a:p>
          <a:p>
            <a:pPr>
              <a:lnSpc>
                <a:spcPct val="150000"/>
              </a:lnSpc>
              <a:spcBef>
                <a:spcPct val="0"/>
              </a:spcBef>
              <a:buFontTx/>
              <a:buNone/>
            </a:pPr>
            <a:r>
              <a:rPr lang="zh-CN" altLang="zh-CN" sz="2800" b="1">
                <a:solidFill>
                  <a:srgbClr val="FF0000"/>
                </a:solidFill>
                <a:latin typeface="黑体" panose="02010609060101010101" pitchFamily="49" charset="-122"/>
                <a:ea typeface="黑体" panose="02010609060101010101" pitchFamily="49" charset="-122"/>
              </a:rPr>
              <a:t>【分析】</a:t>
            </a:r>
            <a:r>
              <a:rPr lang="zh-CN" altLang="zh-CN" sz="2800" b="1">
                <a:latin typeface="黑体" panose="02010609060101010101" pitchFamily="49" charset="-122"/>
                <a:ea typeface="黑体" panose="02010609060101010101" pitchFamily="49" charset="-122"/>
              </a:rPr>
              <a:t>关系满足自反性和对称性即为相容关系。</a:t>
            </a:r>
          </a:p>
        </p:txBody>
      </p:sp>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a:extLst>
              <a:ext uri="{FF2B5EF4-FFF2-40B4-BE49-F238E27FC236}">
                <a16:creationId xmlns:a16="http://schemas.microsoft.com/office/drawing/2014/main" id="{71A11868-EA2B-4FC4-A891-08329922DC6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0F5626A-789F-4AFA-8868-8ED5301FFA0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3971" name="Text Box 2">
            <a:extLst>
              <a:ext uri="{FF2B5EF4-FFF2-40B4-BE49-F238E27FC236}">
                <a16:creationId xmlns:a16="http://schemas.microsoft.com/office/drawing/2014/main" id="{815BE055-FBAF-49AA-A30B-F619CAC1EDD6}"/>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3972" name="Picture 6">
            <a:extLst>
              <a:ext uri="{FF2B5EF4-FFF2-40B4-BE49-F238E27FC236}">
                <a16:creationId xmlns:a16="http://schemas.microsoft.com/office/drawing/2014/main" id="{4C6048BA-C313-403F-817D-59A95543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文本框 1">
            <a:extLst>
              <a:ext uri="{FF2B5EF4-FFF2-40B4-BE49-F238E27FC236}">
                <a16:creationId xmlns:a16="http://schemas.microsoft.com/office/drawing/2014/main" id="{2E6C2257-7179-4437-99CC-81C09CE09438}"/>
              </a:ext>
            </a:extLst>
          </p:cNvPr>
          <p:cNvSpPr txBox="1">
            <a:spLocks noChangeArrowheads="1"/>
          </p:cNvSpPr>
          <p:nvPr/>
        </p:nvSpPr>
        <p:spPr bwMode="auto">
          <a:xfrm>
            <a:off x="395288" y="1989138"/>
            <a:ext cx="8351837" cy="3868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nSpc>
                <a:spcPct val="150000"/>
              </a:lnSpc>
              <a:spcBef>
                <a:spcPct val="0"/>
              </a:spcBef>
              <a:buFontTx/>
              <a:buNone/>
            </a:pPr>
            <a:r>
              <a:rPr lang="zh-CN" altLang="zh-CN" sz="2800" b="1">
                <a:solidFill>
                  <a:srgbClr val="FF0000"/>
                </a:solidFill>
                <a:latin typeface="黑体" panose="02010609060101010101" pitchFamily="49" charset="-122"/>
                <a:ea typeface="黑体" panose="02010609060101010101" pitchFamily="49" charset="-122"/>
              </a:rPr>
              <a:t>【解】</a:t>
            </a:r>
            <a:r>
              <a:rPr lang="zh-CN" altLang="zh-CN" sz="2800" b="1">
                <a:solidFill>
                  <a:srgbClr val="008000"/>
                </a:solidFill>
                <a:latin typeface="黑体" panose="02010609060101010101" pitchFamily="49" charset="-122"/>
                <a:ea typeface="黑体" panose="02010609060101010101" pitchFamily="49" charset="-122"/>
              </a:rPr>
              <a:t>（</a:t>
            </a:r>
            <a:r>
              <a:rPr lang="en-US" altLang="zh-CN" sz="2800" b="1">
                <a:solidFill>
                  <a:srgbClr val="008000"/>
                </a:solidFill>
                <a:latin typeface="黑体" panose="02010609060101010101" pitchFamily="49" charset="-122"/>
                <a:ea typeface="黑体" panose="02010609060101010101" pitchFamily="49" charset="-122"/>
              </a:rPr>
              <a:t>1</a:t>
            </a:r>
            <a:r>
              <a:rPr lang="zh-CN" altLang="zh-CN" sz="2800" b="1">
                <a:solidFill>
                  <a:srgbClr val="008000"/>
                </a:solidFill>
                <a:latin typeface="黑体" panose="02010609060101010101" pitchFamily="49" charset="-122"/>
                <a:ea typeface="黑体" panose="02010609060101010101" pitchFamily="49" charset="-122"/>
              </a:rPr>
              <a:t>）</a:t>
            </a:r>
            <a:r>
              <a:rPr lang="zh-CN" altLang="zh-CN" sz="2800" b="1">
                <a:latin typeface="黑体" panose="02010609060101010101" pitchFamily="49" charset="-122"/>
                <a:ea typeface="黑体" panose="02010609060101010101" pitchFamily="49" charset="-122"/>
              </a:rPr>
              <a:t>朋友关系满足自反性和对称性，但不满足传递性，故</a:t>
            </a:r>
            <a:r>
              <a:rPr lang="zh-CN" altLang="zh-CN" sz="2800" b="1">
                <a:solidFill>
                  <a:schemeClr val="accent2"/>
                </a:solidFill>
                <a:latin typeface="黑体" panose="02010609060101010101" pitchFamily="49" charset="-122"/>
                <a:ea typeface="黑体" panose="02010609060101010101" pitchFamily="49" charset="-122"/>
              </a:rPr>
              <a:t>是相容关系</a:t>
            </a:r>
            <a:r>
              <a:rPr lang="zh-CN" altLang="zh-CN" sz="2800" b="1">
                <a:latin typeface="黑体" panose="02010609060101010101" pitchFamily="49" charset="-122"/>
                <a:ea typeface="黑体" panose="02010609060101010101" pitchFamily="49" charset="-122"/>
              </a:rPr>
              <a:t>；</a:t>
            </a:r>
            <a:endParaRPr lang="en-US" altLang="zh-CN" sz="2800" b="1">
              <a:latin typeface="黑体" panose="02010609060101010101" pitchFamily="49" charset="-122"/>
              <a:ea typeface="黑体" panose="02010609060101010101" pitchFamily="49" charset="-122"/>
            </a:endParaRPr>
          </a:p>
          <a:p>
            <a:pPr>
              <a:lnSpc>
                <a:spcPct val="150000"/>
              </a:lnSpc>
              <a:spcBef>
                <a:spcPct val="0"/>
              </a:spcBef>
              <a:buFontTx/>
              <a:buNone/>
            </a:pPr>
            <a:r>
              <a:rPr lang="en-US" altLang="zh-CN" sz="2800" b="1">
                <a:solidFill>
                  <a:srgbClr val="008000"/>
                </a:solidFill>
                <a:latin typeface="黑体" panose="02010609060101010101" pitchFamily="49" charset="-122"/>
                <a:ea typeface="黑体" panose="02010609060101010101" pitchFamily="49" charset="-122"/>
              </a:rPr>
              <a:t> (2)</a:t>
            </a:r>
            <a:r>
              <a:rPr lang="zh-CN" altLang="zh-CN" sz="2800" b="1">
                <a:latin typeface="黑体" panose="02010609060101010101" pitchFamily="49" charset="-122"/>
                <a:ea typeface="黑体" panose="02010609060101010101" pitchFamily="49" charset="-122"/>
              </a:rPr>
              <a:t>同班关系满足自反性、对称性和传递性，</a:t>
            </a:r>
            <a:r>
              <a:rPr lang="zh-CN" altLang="en-US" sz="2800" b="1">
                <a:latin typeface="黑体" panose="02010609060101010101" pitchFamily="49" charset="-122"/>
                <a:ea typeface="黑体" panose="02010609060101010101" pitchFamily="49" charset="-122"/>
              </a:rPr>
              <a:t>故</a:t>
            </a:r>
            <a:r>
              <a:rPr lang="zh-CN" altLang="zh-CN" sz="2800" b="1">
                <a:solidFill>
                  <a:schemeClr val="accent2"/>
                </a:solidFill>
                <a:latin typeface="黑体" panose="02010609060101010101" pitchFamily="49" charset="-122"/>
                <a:ea typeface="黑体" panose="02010609060101010101" pitchFamily="49" charset="-122"/>
              </a:rPr>
              <a:t>是相容关系，也是等价关系</a:t>
            </a:r>
            <a:r>
              <a:rPr lang="zh-CN" altLang="en-US" sz="2800" b="1">
                <a:latin typeface="黑体" panose="02010609060101010101" pitchFamily="49" charset="-122"/>
                <a:ea typeface="黑体" panose="02010609060101010101" pitchFamily="49" charset="-122"/>
              </a:rPr>
              <a:t>；</a:t>
            </a:r>
            <a:endParaRPr lang="en-US" altLang="zh-CN" sz="2800" b="1">
              <a:latin typeface="黑体" panose="02010609060101010101" pitchFamily="49" charset="-122"/>
              <a:ea typeface="黑体" panose="02010609060101010101" pitchFamily="49" charset="-122"/>
            </a:endParaRPr>
          </a:p>
          <a:p>
            <a:pPr>
              <a:lnSpc>
                <a:spcPct val="150000"/>
              </a:lnSpc>
              <a:spcBef>
                <a:spcPct val="0"/>
              </a:spcBef>
              <a:buFontTx/>
              <a:buNone/>
            </a:pPr>
            <a:r>
              <a:rPr lang="zh-CN" altLang="zh-CN" sz="2800" b="1">
                <a:solidFill>
                  <a:srgbClr val="008000"/>
                </a:solidFill>
                <a:latin typeface="黑体" panose="02010609060101010101" pitchFamily="49" charset="-122"/>
                <a:ea typeface="黑体" panose="02010609060101010101" pitchFamily="49" charset="-122"/>
              </a:rPr>
              <a:t>（</a:t>
            </a:r>
            <a:r>
              <a:rPr lang="en-US" altLang="zh-CN" sz="2800" b="1">
                <a:solidFill>
                  <a:srgbClr val="008000"/>
                </a:solidFill>
                <a:latin typeface="黑体" panose="02010609060101010101" pitchFamily="49" charset="-122"/>
                <a:ea typeface="黑体" panose="02010609060101010101" pitchFamily="49" charset="-122"/>
              </a:rPr>
              <a:t>3</a:t>
            </a:r>
            <a:r>
              <a:rPr lang="zh-CN" altLang="zh-CN" sz="2800" b="1">
                <a:solidFill>
                  <a:srgbClr val="008000"/>
                </a:solidFill>
                <a:latin typeface="黑体" panose="02010609060101010101" pitchFamily="49" charset="-122"/>
                <a:ea typeface="黑体" panose="02010609060101010101" pitchFamily="49" charset="-122"/>
              </a:rPr>
              <a:t>）</a:t>
            </a:r>
            <a:r>
              <a:rPr lang="zh-CN" altLang="zh-CN" sz="2800" b="1">
                <a:latin typeface="黑体" panose="02010609060101010101" pitchFamily="49" charset="-122"/>
                <a:ea typeface="黑体" panose="02010609060101010101" pitchFamily="49" charset="-122"/>
              </a:rPr>
              <a:t>集合上的包含关系满足自反性，不满足对称性和传递性，</a:t>
            </a:r>
            <a:r>
              <a:rPr lang="zh-CN" altLang="en-US" sz="2800" b="1">
                <a:latin typeface="黑体" panose="02010609060101010101" pitchFamily="49" charset="-122"/>
                <a:ea typeface="黑体" panose="02010609060101010101" pitchFamily="49" charset="-122"/>
              </a:rPr>
              <a:t>故</a:t>
            </a:r>
            <a:r>
              <a:rPr lang="zh-CN" altLang="zh-CN" sz="2800" b="1">
                <a:solidFill>
                  <a:schemeClr val="accent2"/>
                </a:solidFill>
                <a:latin typeface="黑体" panose="02010609060101010101" pitchFamily="49" charset="-122"/>
                <a:ea typeface="黑体" panose="02010609060101010101" pitchFamily="49" charset="-122"/>
              </a:rPr>
              <a:t>不是相容关系</a:t>
            </a:r>
            <a:r>
              <a:rPr lang="zh-CN" altLang="zh-CN" sz="2800" b="1">
                <a:latin typeface="黑体" panose="02010609060101010101" pitchFamily="49" charset="-122"/>
                <a:ea typeface="黑体" panose="02010609060101010101" pitchFamily="49" charset="-122"/>
              </a:rPr>
              <a:t>。</a:t>
            </a:r>
            <a:endParaRPr lang="zh-CN" altLang="en-US" sz="2800" b="1">
              <a:latin typeface="黑体" panose="02010609060101010101" pitchFamily="49" charset="-122"/>
              <a:ea typeface="黑体" panose="02010609060101010101" pitchFamily="49" charset="-122"/>
            </a:endParaRPr>
          </a:p>
        </p:txBody>
      </p:sp>
    </p:spTree>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3">
            <a:extLst>
              <a:ext uri="{FF2B5EF4-FFF2-40B4-BE49-F238E27FC236}">
                <a16:creationId xmlns:a16="http://schemas.microsoft.com/office/drawing/2014/main" id="{70C3C27D-1A35-4879-AF00-08E0C9D0970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187F2F4-C3B5-4979-AEA9-5C0DD5043B6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4995" name="Text Box 2">
            <a:extLst>
              <a:ext uri="{FF2B5EF4-FFF2-40B4-BE49-F238E27FC236}">
                <a16:creationId xmlns:a16="http://schemas.microsoft.com/office/drawing/2014/main" id="{F32986E9-F873-4509-B0AD-346FB8AE4C00}"/>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4996" name="Picture 6">
            <a:extLst>
              <a:ext uri="{FF2B5EF4-FFF2-40B4-BE49-F238E27FC236}">
                <a16:creationId xmlns:a16="http://schemas.microsoft.com/office/drawing/2014/main" id="{3D88720D-3D30-441C-9D6F-92C443F7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2D4F762-A3F4-4E60-B31C-A92C8F0B4B07}"/>
              </a:ext>
            </a:extLst>
          </p:cNvPr>
          <p:cNvSpPr>
            <a:spLocks noRot="1" noChangeAspect="1" noMove="1" noResize="1" noEditPoints="1" noAdjustHandles="1" noChangeArrowheads="1" noChangeShapeType="1" noTextEdit="1"/>
          </p:cNvSpPr>
          <p:nvPr/>
        </p:nvSpPr>
        <p:spPr>
          <a:xfrm>
            <a:off x="251520" y="1846947"/>
            <a:ext cx="8497514" cy="4461093"/>
          </a:xfrm>
          <a:prstGeom prst="rect">
            <a:avLst/>
          </a:prstGeom>
          <a:blipFill>
            <a:blip r:embed="rId4"/>
            <a:stretch>
              <a:fillRect l="-1076" r="-1148" b="-1639"/>
            </a:stretch>
          </a:blipFill>
        </p:spPr>
        <p:txBody>
          <a:bodyPr/>
          <a:lstStyle/>
          <a:p>
            <a:pPr>
              <a:defRPr/>
            </a:pPr>
            <a:r>
              <a:rPr lang="zh-CN" altLang="en-US">
                <a:noFill/>
              </a:rPr>
              <a:t> </a:t>
            </a:r>
          </a:p>
        </p:txBody>
      </p:sp>
    </p:spTree>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a:extLst>
              <a:ext uri="{FF2B5EF4-FFF2-40B4-BE49-F238E27FC236}">
                <a16:creationId xmlns:a16="http://schemas.microsoft.com/office/drawing/2014/main" id="{068C3C4E-C68E-42D3-A951-89AFB4DAAEA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B1201CC2-CB2A-4AC9-A792-12614ADC43A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6019" name="Text Box 2">
            <a:extLst>
              <a:ext uri="{FF2B5EF4-FFF2-40B4-BE49-F238E27FC236}">
                <a16:creationId xmlns:a16="http://schemas.microsoft.com/office/drawing/2014/main" id="{22477EB9-09D1-43E4-BE1E-9F45B7797E25}"/>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6020" name="Picture 6">
            <a:extLst>
              <a:ext uri="{FF2B5EF4-FFF2-40B4-BE49-F238E27FC236}">
                <a16:creationId xmlns:a16="http://schemas.microsoft.com/office/drawing/2014/main" id="{9DCEDBF2-00C2-433D-896C-361A42974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2B23CAA7-CF58-421C-ABAE-754DADDF4170}"/>
              </a:ext>
            </a:extLst>
          </p:cNvPr>
          <p:cNvSpPr>
            <a:spLocks noRot="1" noChangeAspect="1" noMove="1" noResize="1" noEditPoints="1" noAdjustHandles="1" noChangeArrowheads="1" noChangeShapeType="1" noTextEdit="1"/>
          </p:cNvSpPr>
          <p:nvPr/>
        </p:nvSpPr>
        <p:spPr>
          <a:xfrm>
            <a:off x="251518" y="1993141"/>
            <a:ext cx="8640960" cy="4168705"/>
          </a:xfrm>
          <a:prstGeom prst="rect">
            <a:avLst/>
          </a:prstGeom>
          <a:blipFill>
            <a:blip r:embed="rId4"/>
            <a:stretch>
              <a:fillRect l="-1058" t="-1462" r="-1058" b="-1754"/>
            </a:stretch>
          </a:blipFill>
        </p:spPr>
        <p:txBody>
          <a:bodyPr/>
          <a:lstStyle/>
          <a:p>
            <a:pPr>
              <a:defRPr/>
            </a:pPr>
            <a:r>
              <a:rPr lang="zh-CN" altLang="en-US">
                <a:noFill/>
              </a:rPr>
              <a:t> </a:t>
            </a:r>
          </a:p>
        </p:txBody>
      </p:sp>
    </p:spTree>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a:extLst>
              <a:ext uri="{FF2B5EF4-FFF2-40B4-BE49-F238E27FC236}">
                <a16:creationId xmlns:a16="http://schemas.microsoft.com/office/drawing/2014/main" id="{EAA2BC5E-3327-4663-844C-430AB63AF57C}"/>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CF25190-4A76-4B7E-9474-0FBB1B39C5D1}"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7043" name="Text Box 2">
            <a:extLst>
              <a:ext uri="{FF2B5EF4-FFF2-40B4-BE49-F238E27FC236}">
                <a16:creationId xmlns:a16="http://schemas.microsoft.com/office/drawing/2014/main" id="{8713FD09-17EC-40E3-A132-2828C5722355}"/>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7044" name="Picture 6">
            <a:extLst>
              <a:ext uri="{FF2B5EF4-FFF2-40B4-BE49-F238E27FC236}">
                <a16:creationId xmlns:a16="http://schemas.microsoft.com/office/drawing/2014/main" id="{0EE31116-734D-4237-A429-98FA975D6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96793EB-8D9C-4FE1-82E2-B171B9DD67C5}"/>
              </a:ext>
            </a:extLst>
          </p:cNvPr>
          <p:cNvSpPr txBox="1">
            <a:spLocks noRot="1" noChangeAspect="1" noMove="1" noResize="1" noEditPoints="1" noAdjustHandles="1" noChangeArrowheads="1" noChangeShapeType="1" noTextEdit="1"/>
          </p:cNvSpPr>
          <p:nvPr/>
        </p:nvSpPr>
        <p:spPr>
          <a:xfrm>
            <a:off x="143793" y="2276872"/>
            <a:ext cx="8784976" cy="3323987"/>
          </a:xfrm>
          <a:prstGeom prst="rect">
            <a:avLst/>
          </a:prstGeom>
          <a:blipFill>
            <a:blip r:embed="rId4"/>
            <a:stretch>
              <a:fillRect l="-1457" r="-1041" b="-1284"/>
            </a:stretch>
          </a:blipFill>
        </p:spPr>
        <p:txBody>
          <a:bodyPr/>
          <a:lstStyle/>
          <a:p>
            <a:pPr>
              <a:defRPr/>
            </a:pPr>
            <a:r>
              <a:rPr lang="zh-CN" altLang="en-US">
                <a:noFill/>
              </a:rPr>
              <a:t> </a:t>
            </a:r>
          </a:p>
        </p:txBody>
      </p:sp>
    </p:spTree>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a:extLst>
              <a:ext uri="{FF2B5EF4-FFF2-40B4-BE49-F238E27FC236}">
                <a16:creationId xmlns:a16="http://schemas.microsoft.com/office/drawing/2014/main" id="{8BAB043F-DF27-49D2-959E-335C499CCFE4}"/>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7D292E9-96C0-414D-807F-6BFCC1CCB45B}"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8067" name="Text Box 2">
            <a:extLst>
              <a:ext uri="{FF2B5EF4-FFF2-40B4-BE49-F238E27FC236}">
                <a16:creationId xmlns:a16="http://schemas.microsoft.com/office/drawing/2014/main" id="{888D622B-9CC1-48C2-913C-73EC588DE33D}"/>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8068" name="Picture 6">
            <a:extLst>
              <a:ext uri="{FF2B5EF4-FFF2-40B4-BE49-F238E27FC236}">
                <a16:creationId xmlns:a16="http://schemas.microsoft.com/office/drawing/2014/main" id="{64D736E9-C024-4D75-A6CF-ABF347C86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70EAA70-4DBE-4E2E-8DC6-666C7E6FF285}"/>
              </a:ext>
            </a:extLst>
          </p:cNvPr>
          <p:cNvSpPr>
            <a:spLocks noRot="1" noChangeAspect="1" noMove="1" noResize="1" noEditPoints="1" noAdjustHandles="1" noChangeArrowheads="1" noChangeShapeType="1" noTextEdit="1"/>
          </p:cNvSpPr>
          <p:nvPr/>
        </p:nvSpPr>
        <p:spPr>
          <a:xfrm>
            <a:off x="179510" y="1916832"/>
            <a:ext cx="8856984" cy="2246769"/>
          </a:xfrm>
          <a:prstGeom prst="rect">
            <a:avLst/>
          </a:prstGeom>
          <a:blipFill>
            <a:blip r:embed="rId4"/>
            <a:stretch>
              <a:fillRect l="-688" t="-1897" r="-757" b="-3252"/>
            </a:stretch>
          </a:blipFill>
        </p:spPr>
        <p:txBody>
          <a:bodyPr/>
          <a:lstStyle/>
          <a:p>
            <a:pPr>
              <a:defRPr/>
            </a:pPr>
            <a:r>
              <a:rPr lang="zh-CN" altLang="en-US">
                <a:noFill/>
              </a:rPr>
              <a:t> </a:t>
            </a:r>
          </a:p>
        </p:txBody>
      </p:sp>
      <p:pic>
        <p:nvPicPr>
          <p:cNvPr id="88070" name="图片 3">
            <a:extLst>
              <a:ext uri="{FF2B5EF4-FFF2-40B4-BE49-F238E27FC236}">
                <a16:creationId xmlns:a16="http://schemas.microsoft.com/office/drawing/2014/main" id="{3EF7F6A5-1B71-4C77-8DF9-FFDF11DCC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4164013"/>
            <a:ext cx="72136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a:extLst>
              <a:ext uri="{FF2B5EF4-FFF2-40B4-BE49-F238E27FC236}">
                <a16:creationId xmlns:a16="http://schemas.microsoft.com/office/drawing/2014/main" id="{EF0B4113-FE19-491A-9751-8AF0B92D0C7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3CC6C0E-E49C-4402-8BBD-1B102D95309C}"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89091" name="Text Box 2">
            <a:extLst>
              <a:ext uri="{FF2B5EF4-FFF2-40B4-BE49-F238E27FC236}">
                <a16:creationId xmlns:a16="http://schemas.microsoft.com/office/drawing/2014/main" id="{32A652D9-CC95-43DB-B498-269FB735C2C3}"/>
              </a:ext>
            </a:extLst>
          </p:cNvPr>
          <p:cNvSpPr txBox="1">
            <a:spLocks noChangeArrowheads="1"/>
          </p:cNvSpPr>
          <p:nvPr/>
        </p:nvSpPr>
        <p:spPr bwMode="auto">
          <a:xfrm>
            <a:off x="1476375" y="858838"/>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89092" name="Picture 6">
            <a:extLst>
              <a:ext uri="{FF2B5EF4-FFF2-40B4-BE49-F238E27FC236}">
                <a16:creationId xmlns:a16="http://schemas.microsoft.com/office/drawing/2014/main" id="{01F390D5-2F80-451B-9F14-958179B92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7" descr="无标题23">
            <a:extLst>
              <a:ext uri="{FF2B5EF4-FFF2-40B4-BE49-F238E27FC236}">
                <a16:creationId xmlns:a16="http://schemas.microsoft.com/office/drawing/2014/main" id="{5815F314-06C8-4DBB-B1EE-39E6524CB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76438"/>
            <a:ext cx="7705725"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3">
            <a:extLst>
              <a:ext uri="{FF2B5EF4-FFF2-40B4-BE49-F238E27FC236}">
                <a16:creationId xmlns:a16="http://schemas.microsoft.com/office/drawing/2014/main" id="{33251202-2CCD-4CD7-B4BE-B4A9E549C39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1112C81-06BA-45E5-9A12-E6DA6A308F1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90115" name="Text Box 2">
            <a:extLst>
              <a:ext uri="{FF2B5EF4-FFF2-40B4-BE49-F238E27FC236}">
                <a16:creationId xmlns:a16="http://schemas.microsoft.com/office/drawing/2014/main" id="{46B6BE8C-A502-405B-BEB2-FC60DD9246B5}"/>
              </a:ext>
            </a:extLst>
          </p:cNvPr>
          <p:cNvSpPr txBox="1">
            <a:spLocks noChangeArrowheads="1"/>
          </p:cNvSpPr>
          <p:nvPr/>
        </p:nvSpPr>
        <p:spPr bwMode="auto">
          <a:xfrm>
            <a:off x="1476375" y="692150"/>
            <a:ext cx="61198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相容关系图</a:t>
            </a:r>
          </a:p>
        </p:txBody>
      </p:sp>
      <p:pic>
        <p:nvPicPr>
          <p:cNvPr id="90116" name="Picture 6">
            <a:extLst>
              <a:ext uri="{FF2B5EF4-FFF2-40B4-BE49-F238E27FC236}">
                <a16:creationId xmlns:a16="http://schemas.microsoft.com/office/drawing/2014/main" id="{BA306B1E-8160-424B-A081-BABD9FCA5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图片 1">
            <a:extLst>
              <a:ext uri="{FF2B5EF4-FFF2-40B4-BE49-F238E27FC236}">
                <a16:creationId xmlns:a16="http://schemas.microsoft.com/office/drawing/2014/main" id="{185A79BB-7360-4F08-9DDE-C338E4E80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997200"/>
            <a:ext cx="45720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图片 3">
            <a:extLst>
              <a:ext uri="{FF2B5EF4-FFF2-40B4-BE49-F238E27FC236}">
                <a16:creationId xmlns:a16="http://schemas.microsoft.com/office/drawing/2014/main" id="{A9E5C93E-2776-4E4B-A570-46391344D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8063" y="2997200"/>
            <a:ext cx="421798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9" name="图片 4">
            <a:extLst>
              <a:ext uri="{FF2B5EF4-FFF2-40B4-BE49-F238E27FC236}">
                <a16:creationId xmlns:a16="http://schemas.microsoft.com/office/drawing/2014/main" id="{EDD45873-31A4-45AD-96D4-6DE916431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1874838"/>
            <a:ext cx="5511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a:extLst>
              <a:ext uri="{FF2B5EF4-FFF2-40B4-BE49-F238E27FC236}">
                <a16:creationId xmlns:a16="http://schemas.microsoft.com/office/drawing/2014/main" id="{AA02FB6A-33C8-408B-8DC0-34AC2999C24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ED5B8EE6-9BA8-491F-B102-58C2DC6926B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2531" name="Text Box 2">
            <a:extLst>
              <a:ext uri="{FF2B5EF4-FFF2-40B4-BE49-F238E27FC236}">
                <a16:creationId xmlns:a16="http://schemas.microsoft.com/office/drawing/2014/main" id="{9AFC6C76-27E1-46B2-8E98-DBF995DD77E6}"/>
              </a:ext>
            </a:extLst>
          </p:cNvPr>
          <p:cNvSpPr txBox="1">
            <a:spLocks noChangeArrowheads="1"/>
          </p:cNvSpPr>
          <p:nvPr/>
        </p:nvSpPr>
        <p:spPr bwMode="auto">
          <a:xfrm>
            <a:off x="1258888" y="7143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实 例</a:t>
            </a:r>
          </a:p>
        </p:txBody>
      </p:sp>
      <p:pic>
        <p:nvPicPr>
          <p:cNvPr id="22532" name="Picture 6">
            <a:extLst>
              <a:ext uri="{FF2B5EF4-FFF2-40B4-BE49-F238E27FC236}">
                <a16:creationId xmlns:a16="http://schemas.microsoft.com/office/drawing/2014/main" id="{4FF24950-2507-4C4B-AA0C-5FBD03FA6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descr="QQ截图20151101132912">
            <a:extLst>
              <a:ext uri="{FF2B5EF4-FFF2-40B4-BE49-F238E27FC236}">
                <a16:creationId xmlns:a16="http://schemas.microsoft.com/office/drawing/2014/main" id="{DBAB67EE-85FD-4F37-A51A-8CD79880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825625"/>
            <a:ext cx="7777162"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a:extLst>
              <a:ext uri="{FF2B5EF4-FFF2-40B4-BE49-F238E27FC236}">
                <a16:creationId xmlns:a16="http://schemas.microsoft.com/office/drawing/2014/main" id="{A3CAD3FC-E551-47C0-A1BD-0A596EFEF64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487E89C-71DE-4E1C-A761-9382F6D183D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91139" name="Text Box 2">
            <a:extLst>
              <a:ext uri="{FF2B5EF4-FFF2-40B4-BE49-F238E27FC236}">
                <a16:creationId xmlns:a16="http://schemas.microsoft.com/office/drawing/2014/main" id="{3293DE1A-31E9-47DD-8F74-D30E18E4F3A2}"/>
              </a:ext>
            </a:extLst>
          </p:cNvPr>
          <p:cNvSpPr txBox="1">
            <a:spLocks noChangeArrowheads="1"/>
          </p:cNvSpPr>
          <p:nvPr/>
        </p:nvSpPr>
        <p:spPr bwMode="auto">
          <a:xfrm>
            <a:off x="1331913" y="804863"/>
            <a:ext cx="6408737" cy="82391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简化图与简化矩阵</a:t>
            </a:r>
          </a:p>
        </p:txBody>
      </p:sp>
      <p:pic>
        <p:nvPicPr>
          <p:cNvPr id="91140" name="Picture 6">
            <a:extLst>
              <a:ext uri="{FF2B5EF4-FFF2-40B4-BE49-F238E27FC236}">
                <a16:creationId xmlns:a16="http://schemas.microsoft.com/office/drawing/2014/main" id="{FF83E0E6-B66E-49D4-86E1-D31EA8752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513"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6" descr="QQ截图20151103104049">
            <a:extLst>
              <a:ext uri="{FF2B5EF4-FFF2-40B4-BE49-F238E27FC236}">
                <a16:creationId xmlns:a16="http://schemas.microsoft.com/office/drawing/2014/main" id="{A4BD5147-D3C5-4489-B93C-AE2F03F65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046288"/>
            <a:ext cx="8208962"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6">
            <a:extLst>
              <a:ext uri="{FF2B5EF4-FFF2-40B4-BE49-F238E27FC236}">
                <a16:creationId xmlns:a16="http://schemas.microsoft.com/office/drawing/2014/main" id="{2B06AF12-6399-4879-878C-1F8D14382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5150" y="476250"/>
            <a:ext cx="9588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2">
            <a:extLst>
              <a:ext uri="{FF2B5EF4-FFF2-40B4-BE49-F238E27FC236}">
                <a16:creationId xmlns:a16="http://schemas.microsoft.com/office/drawing/2014/main" id="{6E2CB68C-E5BC-4427-8064-5692CE80DB20}"/>
              </a:ext>
            </a:extLst>
          </p:cNvPr>
          <p:cNvSpPr txBox="1">
            <a:spLocks noChangeArrowheads="1"/>
          </p:cNvSpPr>
          <p:nvPr/>
        </p:nvSpPr>
        <p:spPr bwMode="auto">
          <a:xfrm>
            <a:off x="1331913" y="660400"/>
            <a:ext cx="6407150" cy="82391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3"/>
              </a:buBlip>
              <a:defRPr sz="2400">
                <a:solidFill>
                  <a:schemeClr val="tx1"/>
                </a:solidFill>
                <a:latin typeface="楷体_GB2312"/>
                <a:ea typeface="楷体_GB2312"/>
                <a:cs typeface="楷体_GB2312"/>
              </a:defRPr>
            </a:lvl1pPr>
            <a:lvl2pPr marL="742950" indent="-285750">
              <a:spcBef>
                <a:spcPct val="20000"/>
              </a:spcBef>
              <a:buBlip>
                <a:blip r:embed="rId3"/>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例 题</a:t>
            </a:r>
          </a:p>
        </p:txBody>
      </p:sp>
      <p:pic>
        <p:nvPicPr>
          <p:cNvPr id="92164" name="图片 16">
            <a:extLst>
              <a:ext uri="{FF2B5EF4-FFF2-40B4-BE49-F238E27FC236}">
                <a16:creationId xmlns:a16="http://schemas.microsoft.com/office/drawing/2014/main" id="{C025F7D4-7CE5-4078-A804-92C6A49B0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00213"/>
            <a:ext cx="8139112"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a:extLst>
              <a:ext uri="{FF2B5EF4-FFF2-40B4-BE49-F238E27FC236}">
                <a16:creationId xmlns:a16="http://schemas.microsoft.com/office/drawing/2014/main" id="{11360007-1D8D-4C1D-BA0D-456DF583ED25}"/>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5EB7246-F067-41FE-A9E0-B840961ADE9F}"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3187" name="Picture 6">
            <a:extLst>
              <a:ext uri="{FF2B5EF4-FFF2-40B4-BE49-F238E27FC236}">
                <a16:creationId xmlns:a16="http://schemas.microsoft.com/office/drawing/2014/main" id="{CF25B463-4DE6-4292-A94C-C97FE2DCC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150" y="476250"/>
            <a:ext cx="9588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 Box 2">
            <a:extLst>
              <a:ext uri="{FF2B5EF4-FFF2-40B4-BE49-F238E27FC236}">
                <a16:creationId xmlns:a16="http://schemas.microsoft.com/office/drawing/2014/main" id="{312A86ED-EF7B-4902-9C5F-6FE963372407}"/>
              </a:ext>
            </a:extLst>
          </p:cNvPr>
          <p:cNvSpPr txBox="1">
            <a:spLocks noChangeArrowheads="1"/>
          </p:cNvSpPr>
          <p:nvPr/>
        </p:nvSpPr>
        <p:spPr bwMode="auto">
          <a:xfrm>
            <a:off x="1331913" y="660400"/>
            <a:ext cx="6407150" cy="823913"/>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例题</a:t>
            </a:r>
          </a:p>
        </p:txBody>
      </p:sp>
      <p:sp>
        <p:nvSpPr>
          <p:cNvPr id="2" name="矩形 1">
            <a:extLst>
              <a:ext uri="{FF2B5EF4-FFF2-40B4-BE49-F238E27FC236}">
                <a16:creationId xmlns:a16="http://schemas.microsoft.com/office/drawing/2014/main" id="{42275B6D-C823-4088-8A59-D6A18A6DC68F}"/>
              </a:ext>
            </a:extLst>
          </p:cNvPr>
          <p:cNvSpPr>
            <a:spLocks noRot="1" noChangeAspect="1" noMove="1" noResize="1" noEditPoints="1" noAdjustHandles="1" noChangeArrowheads="1" noChangeShapeType="1" noTextEdit="1"/>
          </p:cNvSpPr>
          <p:nvPr/>
        </p:nvSpPr>
        <p:spPr>
          <a:xfrm>
            <a:off x="107502" y="1700806"/>
            <a:ext cx="9000492" cy="2367186"/>
          </a:xfrm>
          <a:prstGeom prst="rect">
            <a:avLst/>
          </a:prstGeom>
          <a:blipFill>
            <a:blip r:embed="rId4"/>
            <a:stretch>
              <a:fillRect l="-745" t="-258" b="-2835"/>
            </a:stretch>
          </a:blipFill>
        </p:spPr>
        <p:txBody>
          <a:bodyPr/>
          <a:lstStyle/>
          <a:p>
            <a:pPr>
              <a:defRPr/>
            </a:pPr>
            <a:r>
              <a:rPr lang="zh-CN" altLang="en-US">
                <a:noFill/>
              </a:rPr>
              <a:t> </a:t>
            </a:r>
          </a:p>
        </p:txBody>
      </p:sp>
      <p:pic>
        <p:nvPicPr>
          <p:cNvPr id="93190" name="图片 2">
            <a:extLst>
              <a:ext uri="{FF2B5EF4-FFF2-40B4-BE49-F238E27FC236}">
                <a16:creationId xmlns:a16="http://schemas.microsoft.com/office/drawing/2014/main" id="{BC94C7CC-9860-45CB-8391-EE3D41328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068763"/>
            <a:ext cx="631190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a:extLst>
              <a:ext uri="{FF2B5EF4-FFF2-40B4-BE49-F238E27FC236}">
                <a16:creationId xmlns:a16="http://schemas.microsoft.com/office/drawing/2014/main" id="{D0882E5E-2DD6-4973-B0CB-A8A087238F1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91778DE-80FE-437C-B7BB-718CB6E428C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4211" name="Picture 6">
            <a:extLst>
              <a:ext uri="{FF2B5EF4-FFF2-40B4-BE49-F238E27FC236}">
                <a16:creationId xmlns:a16="http://schemas.microsoft.com/office/drawing/2014/main" id="{AE98548F-E895-4A4B-8753-814F4EDDB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2">
            <a:extLst>
              <a:ext uri="{FF2B5EF4-FFF2-40B4-BE49-F238E27FC236}">
                <a16:creationId xmlns:a16="http://schemas.microsoft.com/office/drawing/2014/main" id="{CB395D13-F7EA-4FE4-8B13-7A6CF5A1D148}"/>
              </a:ext>
            </a:extLst>
          </p:cNvPr>
          <p:cNvSpPr txBox="1">
            <a:spLocks noChangeArrowheads="1"/>
          </p:cNvSpPr>
          <p:nvPr/>
        </p:nvSpPr>
        <p:spPr bwMode="auto">
          <a:xfrm>
            <a:off x="1331913" y="8588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相容类的概念</a:t>
            </a:r>
          </a:p>
        </p:txBody>
      </p:sp>
      <p:sp>
        <p:nvSpPr>
          <p:cNvPr id="2" name="矩形 1">
            <a:extLst>
              <a:ext uri="{FF2B5EF4-FFF2-40B4-BE49-F238E27FC236}">
                <a16:creationId xmlns:a16="http://schemas.microsoft.com/office/drawing/2014/main" id="{760AEB0B-E4C2-4CEF-B68B-13A10E142FD5}"/>
              </a:ext>
            </a:extLst>
          </p:cNvPr>
          <p:cNvSpPr>
            <a:spLocks noRot="1" noChangeAspect="1" noMove="1" noResize="1" noEditPoints="1" noAdjustHandles="1" noChangeArrowheads="1" noChangeShapeType="1" noTextEdit="1"/>
          </p:cNvSpPr>
          <p:nvPr/>
        </p:nvSpPr>
        <p:spPr>
          <a:xfrm>
            <a:off x="495199" y="2204864"/>
            <a:ext cx="8153598" cy="3506986"/>
          </a:xfrm>
          <a:prstGeom prst="rect">
            <a:avLst/>
          </a:prstGeom>
          <a:blipFill>
            <a:blip r:embed="rId4"/>
            <a:stretch>
              <a:fillRect l="-1121" r="-1121" b="-2435"/>
            </a:stretch>
          </a:blipFill>
        </p:spPr>
        <p:txBody>
          <a:bodyPr/>
          <a:lstStyle/>
          <a:p>
            <a:pPr>
              <a:defRPr/>
            </a:pPr>
            <a:r>
              <a:rPr lang="zh-CN" altLang="en-US">
                <a:noFill/>
              </a:rPr>
              <a:t> </a:t>
            </a:r>
          </a:p>
        </p:txBody>
      </p:sp>
    </p:spTree>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a:extLst>
              <a:ext uri="{FF2B5EF4-FFF2-40B4-BE49-F238E27FC236}">
                <a16:creationId xmlns:a16="http://schemas.microsoft.com/office/drawing/2014/main" id="{52B5F0F1-85BC-491D-AF87-45C13DBAFB9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DBB6FE8-CE61-4B39-9494-888649AACA5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5235" name="Picture 6">
            <a:extLst>
              <a:ext uri="{FF2B5EF4-FFF2-40B4-BE49-F238E27FC236}">
                <a16:creationId xmlns:a16="http://schemas.microsoft.com/office/drawing/2014/main" id="{E4A8E4A2-28CA-4DE4-969C-5634D5AB4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476250"/>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2">
            <a:extLst>
              <a:ext uri="{FF2B5EF4-FFF2-40B4-BE49-F238E27FC236}">
                <a16:creationId xmlns:a16="http://schemas.microsoft.com/office/drawing/2014/main" id="{6F41D10C-B7E2-4256-B894-E5FE0FD5D6B7}"/>
              </a:ext>
            </a:extLst>
          </p:cNvPr>
          <p:cNvSpPr txBox="1">
            <a:spLocks noChangeArrowheads="1"/>
          </p:cNvSpPr>
          <p:nvPr/>
        </p:nvSpPr>
        <p:spPr bwMode="auto">
          <a:xfrm>
            <a:off x="1331913" y="6429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95237" name="图片 22">
            <a:extLst>
              <a:ext uri="{FF2B5EF4-FFF2-40B4-BE49-F238E27FC236}">
                <a16:creationId xmlns:a16="http://schemas.microsoft.com/office/drawing/2014/main" id="{3218E3CE-45F9-4A34-8C73-3AF26EE68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908175"/>
            <a:ext cx="8204200"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a:extLst>
              <a:ext uri="{FF2B5EF4-FFF2-40B4-BE49-F238E27FC236}">
                <a16:creationId xmlns:a16="http://schemas.microsoft.com/office/drawing/2014/main" id="{A235417E-2393-4140-9B6E-E56BE8DFE81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BB8DF8F-6AE6-4161-A68C-EF3C7955003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6259" name="Picture 6">
            <a:extLst>
              <a:ext uri="{FF2B5EF4-FFF2-40B4-BE49-F238E27FC236}">
                <a16:creationId xmlns:a16="http://schemas.microsoft.com/office/drawing/2014/main" id="{23865765-3748-4F37-9C27-545276306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2">
            <a:extLst>
              <a:ext uri="{FF2B5EF4-FFF2-40B4-BE49-F238E27FC236}">
                <a16:creationId xmlns:a16="http://schemas.microsoft.com/office/drawing/2014/main" id="{5F0F5E31-B6C8-4461-88CB-C35B667790A7}"/>
              </a:ext>
            </a:extLst>
          </p:cNvPr>
          <p:cNvSpPr txBox="1">
            <a:spLocks noChangeArrowheads="1"/>
          </p:cNvSpPr>
          <p:nvPr/>
        </p:nvSpPr>
        <p:spPr bwMode="auto">
          <a:xfrm>
            <a:off x="1331913" y="8588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最大相容类</a:t>
            </a:r>
          </a:p>
        </p:txBody>
      </p:sp>
      <p:pic>
        <p:nvPicPr>
          <p:cNvPr id="96261" name="图片 2">
            <a:extLst>
              <a:ext uri="{FF2B5EF4-FFF2-40B4-BE49-F238E27FC236}">
                <a16:creationId xmlns:a16="http://schemas.microsoft.com/office/drawing/2014/main" id="{9DDB1674-5C2E-41C3-AFA3-FDDBE3080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060575"/>
            <a:ext cx="87407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a:extLst>
              <a:ext uri="{FF2B5EF4-FFF2-40B4-BE49-F238E27FC236}">
                <a16:creationId xmlns:a16="http://schemas.microsoft.com/office/drawing/2014/main" id="{B120B886-4D66-4504-9F9B-20EF41BD293B}"/>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0D2FC9F4-17F1-4B3C-B62B-037FA591E86A}"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7283" name="Picture 6">
            <a:extLst>
              <a:ext uri="{FF2B5EF4-FFF2-40B4-BE49-F238E27FC236}">
                <a16:creationId xmlns:a16="http://schemas.microsoft.com/office/drawing/2014/main" id="{844E82B3-0498-493C-895F-780751242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Text Box 2">
            <a:extLst>
              <a:ext uri="{FF2B5EF4-FFF2-40B4-BE49-F238E27FC236}">
                <a16:creationId xmlns:a16="http://schemas.microsoft.com/office/drawing/2014/main" id="{DFBF3D8F-D3A1-42EA-8526-EB877391B647}"/>
              </a:ext>
            </a:extLst>
          </p:cNvPr>
          <p:cNvSpPr txBox="1">
            <a:spLocks noChangeArrowheads="1"/>
          </p:cNvSpPr>
          <p:nvPr/>
        </p:nvSpPr>
        <p:spPr bwMode="auto">
          <a:xfrm>
            <a:off x="1331913" y="8588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寻找最大相容类</a:t>
            </a:r>
          </a:p>
        </p:txBody>
      </p:sp>
      <p:sp>
        <p:nvSpPr>
          <p:cNvPr id="2" name="矩形 1">
            <a:extLst>
              <a:ext uri="{FF2B5EF4-FFF2-40B4-BE49-F238E27FC236}">
                <a16:creationId xmlns:a16="http://schemas.microsoft.com/office/drawing/2014/main" id="{E15B90E6-0032-4295-B493-471EFFEC0121}"/>
              </a:ext>
            </a:extLst>
          </p:cNvPr>
          <p:cNvSpPr/>
          <p:nvPr/>
        </p:nvSpPr>
        <p:spPr>
          <a:xfrm>
            <a:off x="792163" y="2124075"/>
            <a:ext cx="7559675" cy="3906838"/>
          </a:xfrm>
          <a:prstGeom prst="rect">
            <a:avLst/>
          </a:prstGeom>
          <a:solidFill>
            <a:schemeClr val="accent6">
              <a:lumMod val="75000"/>
            </a:schemeClr>
          </a:solidFill>
        </p:spPr>
        <p:txBody>
          <a:bodyPr>
            <a:spAutoFit/>
          </a:bodyPr>
          <a:lstStyle/>
          <a:p>
            <a:pPr marL="29210" indent="170815"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用相容关系简化关系图求最大相容类： </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9210" indent="170815"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1</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）图中</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最大完全多边形顶点构成的集合</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是最大相容类。 </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9210" indent="170815"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2</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）图中</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每个孤立结点构成的集合</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分别是一个最大相容类。 </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marL="29210" indent="170815"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a:t>
            </a: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3</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）如果图中</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某边不是任何一个完全多边形的边</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，则</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该边的两端点构成的集合</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是一个最大相容类。</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a:extLst>
              <a:ext uri="{FF2B5EF4-FFF2-40B4-BE49-F238E27FC236}">
                <a16:creationId xmlns:a16="http://schemas.microsoft.com/office/drawing/2014/main" id="{BD7FEAC4-4CA8-4286-8B44-2D80357AE2D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5C1DFF1-535B-4B2C-ADED-62FB6A4E5AC1}"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8307" name="Picture 6">
            <a:extLst>
              <a:ext uri="{FF2B5EF4-FFF2-40B4-BE49-F238E27FC236}">
                <a16:creationId xmlns:a16="http://schemas.microsoft.com/office/drawing/2014/main" id="{3F73E449-AC68-4669-B299-7DE23A598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Text Box 2">
            <a:extLst>
              <a:ext uri="{FF2B5EF4-FFF2-40B4-BE49-F238E27FC236}">
                <a16:creationId xmlns:a16="http://schemas.microsoft.com/office/drawing/2014/main" id="{1DC05328-4268-44A9-AFD4-5287440C8856}"/>
              </a:ext>
            </a:extLst>
          </p:cNvPr>
          <p:cNvSpPr txBox="1">
            <a:spLocks noChangeArrowheads="1"/>
          </p:cNvSpPr>
          <p:nvPr/>
        </p:nvSpPr>
        <p:spPr bwMode="auto">
          <a:xfrm>
            <a:off x="1331913" y="8588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寻找最大相容类</a:t>
            </a:r>
          </a:p>
        </p:txBody>
      </p:sp>
      <p:pic>
        <p:nvPicPr>
          <p:cNvPr id="98309" name="Picture 6" descr="QQ截图20151103112108">
            <a:extLst>
              <a:ext uri="{FF2B5EF4-FFF2-40B4-BE49-F238E27FC236}">
                <a16:creationId xmlns:a16="http://schemas.microsoft.com/office/drawing/2014/main" id="{C5EA1EDA-97BA-4D92-9D63-781F1250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205038"/>
            <a:ext cx="81375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a:extLst>
              <a:ext uri="{FF2B5EF4-FFF2-40B4-BE49-F238E27FC236}">
                <a16:creationId xmlns:a16="http://schemas.microsoft.com/office/drawing/2014/main" id="{676B76EE-D80A-4D4F-B6D5-713CB3FD81D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AF9F0CD-C4B8-4904-B0DB-99BEAF5D7E5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99331" name="Picture 6">
            <a:extLst>
              <a:ext uri="{FF2B5EF4-FFF2-40B4-BE49-F238E27FC236}">
                <a16:creationId xmlns:a16="http://schemas.microsoft.com/office/drawing/2014/main" id="{6508A8BC-925E-4688-B862-C486E9866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2">
            <a:extLst>
              <a:ext uri="{FF2B5EF4-FFF2-40B4-BE49-F238E27FC236}">
                <a16:creationId xmlns:a16="http://schemas.microsoft.com/office/drawing/2014/main" id="{2B807C91-AF5E-4477-8C46-52E469688BCD}"/>
              </a:ext>
            </a:extLst>
          </p:cNvPr>
          <p:cNvSpPr txBox="1">
            <a:spLocks noChangeArrowheads="1"/>
          </p:cNvSpPr>
          <p:nvPr/>
        </p:nvSpPr>
        <p:spPr bwMode="auto">
          <a:xfrm>
            <a:off x="1331913" y="858838"/>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99333" name="图片 7">
            <a:extLst>
              <a:ext uri="{FF2B5EF4-FFF2-40B4-BE49-F238E27FC236}">
                <a16:creationId xmlns:a16="http://schemas.microsoft.com/office/drawing/2014/main" id="{68970513-3754-4E76-907D-A5626C967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060575"/>
            <a:ext cx="742315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a:extLst>
              <a:ext uri="{FF2B5EF4-FFF2-40B4-BE49-F238E27FC236}">
                <a16:creationId xmlns:a16="http://schemas.microsoft.com/office/drawing/2014/main" id="{19741711-305E-4ED4-851E-1C6CD46F1C4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DF9AA79-E9E6-4490-A451-706D2195C789}"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0355" name="Picture 6">
            <a:extLst>
              <a:ext uri="{FF2B5EF4-FFF2-40B4-BE49-F238E27FC236}">
                <a16:creationId xmlns:a16="http://schemas.microsoft.com/office/drawing/2014/main" id="{478E29CE-D0B8-4B6B-B006-831101233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ext Box 2">
            <a:extLst>
              <a:ext uri="{FF2B5EF4-FFF2-40B4-BE49-F238E27FC236}">
                <a16:creationId xmlns:a16="http://schemas.microsoft.com/office/drawing/2014/main" id="{B6E8F87F-C35A-4803-B161-935EF9C9501B}"/>
              </a:ext>
            </a:extLst>
          </p:cNvPr>
          <p:cNvSpPr txBox="1">
            <a:spLocks noChangeArrowheads="1"/>
          </p:cNvSpPr>
          <p:nvPr/>
        </p:nvSpPr>
        <p:spPr bwMode="auto">
          <a:xfrm>
            <a:off x="1331913" y="765175"/>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100357" name="图片 11">
            <a:extLst>
              <a:ext uri="{FF2B5EF4-FFF2-40B4-BE49-F238E27FC236}">
                <a16:creationId xmlns:a16="http://schemas.microsoft.com/office/drawing/2014/main" id="{93E52D03-A212-4BF1-80D7-C41A0B074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89138"/>
            <a:ext cx="8774113"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a:extLst>
              <a:ext uri="{FF2B5EF4-FFF2-40B4-BE49-F238E27FC236}">
                <a16:creationId xmlns:a16="http://schemas.microsoft.com/office/drawing/2014/main" id="{EF22C1D1-9D6F-43F1-BC97-D4AA71EFFAF6}"/>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3D15956C-EB8E-4B31-9305-E2B6746E659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3555" name="Text Box 2">
            <a:extLst>
              <a:ext uri="{FF2B5EF4-FFF2-40B4-BE49-F238E27FC236}">
                <a16:creationId xmlns:a16="http://schemas.microsoft.com/office/drawing/2014/main" id="{DC38A77A-EB00-40F6-A89A-56ABAE53F3AF}"/>
              </a:ext>
            </a:extLst>
          </p:cNvPr>
          <p:cNvSpPr txBox="1">
            <a:spLocks noChangeArrowheads="1"/>
          </p:cNvSpPr>
          <p:nvPr/>
        </p:nvSpPr>
        <p:spPr bwMode="auto">
          <a:xfrm>
            <a:off x="1258888" y="7651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等价关系的定义</a:t>
            </a:r>
          </a:p>
        </p:txBody>
      </p:sp>
      <p:pic>
        <p:nvPicPr>
          <p:cNvPr id="23556" name="Picture 6">
            <a:extLst>
              <a:ext uri="{FF2B5EF4-FFF2-40B4-BE49-F238E27FC236}">
                <a16:creationId xmlns:a16="http://schemas.microsoft.com/office/drawing/2014/main" id="{6949A14A-D793-45F3-9BE8-1804D4B89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1">
            <a:extLst>
              <a:ext uri="{FF2B5EF4-FFF2-40B4-BE49-F238E27FC236}">
                <a16:creationId xmlns:a16="http://schemas.microsoft.com/office/drawing/2014/main" id="{C19B43AA-9A8B-48C4-BE25-66356CA99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513" y="4197350"/>
            <a:ext cx="6721475"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799AD1A-E16E-4934-B8CD-59D0AE47E6C2}"/>
              </a:ext>
            </a:extLst>
          </p:cNvPr>
          <p:cNvSpPr>
            <a:spLocks noRot="1" noChangeAspect="1" noMove="1" noResize="1" noEditPoints="1" noAdjustHandles="1" noChangeArrowheads="1" noChangeShapeType="1" noTextEdit="1"/>
          </p:cNvSpPr>
          <p:nvPr/>
        </p:nvSpPr>
        <p:spPr>
          <a:xfrm>
            <a:off x="214499" y="1878594"/>
            <a:ext cx="8568952" cy="2245102"/>
          </a:xfrm>
          <a:prstGeom prst="rect">
            <a:avLst/>
          </a:prstGeom>
          <a:blipFill>
            <a:blip r:embed="rId5"/>
            <a:stretch>
              <a:fillRect l="-1067" r="-1138" b="-4348"/>
            </a:stretch>
          </a:blipFill>
        </p:spPr>
        <p:txBody>
          <a:bodyPr/>
          <a:lstStyle/>
          <a:p>
            <a:pPr>
              <a:defRPr/>
            </a:pPr>
            <a:r>
              <a:rPr lang="zh-CN" altLang="en-US">
                <a:noFill/>
              </a:rPr>
              <a:t> </a:t>
            </a:r>
          </a:p>
        </p:txBody>
      </p:sp>
    </p:spTree>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a:extLst>
              <a:ext uri="{FF2B5EF4-FFF2-40B4-BE49-F238E27FC236}">
                <a16:creationId xmlns:a16="http://schemas.microsoft.com/office/drawing/2014/main" id="{8221AF44-11CB-4E2D-A4F1-B2D58058D0D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C4AA46B-BAC8-4A4D-A6E7-0105B482695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1379" name="Picture 6">
            <a:extLst>
              <a:ext uri="{FF2B5EF4-FFF2-40B4-BE49-F238E27FC236}">
                <a16:creationId xmlns:a16="http://schemas.microsoft.com/office/drawing/2014/main" id="{0B1DDDB1-51CC-47EA-9471-46D37DDF4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88" y="476250"/>
            <a:ext cx="12334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Text Box 2">
            <a:extLst>
              <a:ext uri="{FF2B5EF4-FFF2-40B4-BE49-F238E27FC236}">
                <a16:creationId xmlns:a16="http://schemas.microsoft.com/office/drawing/2014/main" id="{A268B1E2-FE07-4AB3-822F-3D2DECD7562F}"/>
              </a:ext>
            </a:extLst>
          </p:cNvPr>
          <p:cNvSpPr txBox="1">
            <a:spLocks noChangeArrowheads="1"/>
          </p:cNvSpPr>
          <p:nvPr/>
        </p:nvSpPr>
        <p:spPr bwMode="auto">
          <a:xfrm>
            <a:off x="1187450" y="709613"/>
            <a:ext cx="666115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最大相容类存在性</a:t>
            </a:r>
          </a:p>
        </p:txBody>
      </p:sp>
      <p:sp>
        <p:nvSpPr>
          <p:cNvPr id="2" name="矩形 1">
            <a:extLst>
              <a:ext uri="{FF2B5EF4-FFF2-40B4-BE49-F238E27FC236}">
                <a16:creationId xmlns:a16="http://schemas.microsoft.com/office/drawing/2014/main" id="{554900FD-1A2B-4AEC-8ACB-14A62404468C}"/>
              </a:ext>
            </a:extLst>
          </p:cNvPr>
          <p:cNvSpPr>
            <a:spLocks noRot="1" noChangeAspect="1" noMove="1" noResize="1" noEditPoints="1" noAdjustHandles="1" noChangeArrowheads="1" noChangeShapeType="1" noTextEdit="1"/>
          </p:cNvSpPr>
          <p:nvPr/>
        </p:nvSpPr>
        <p:spPr>
          <a:xfrm>
            <a:off x="251520" y="1916832"/>
            <a:ext cx="8352928" cy="4143055"/>
          </a:xfrm>
          <a:prstGeom prst="rect">
            <a:avLst/>
          </a:prstGeom>
          <a:blipFill>
            <a:blip r:embed="rId4"/>
            <a:stretch>
              <a:fillRect l="-1095" r="-1168" b="-1765"/>
            </a:stretch>
          </a:blipFill>
        </p:spPr>
        <p:txBody>
          <a:bodyPr/>
          <a:lstStyle/>
          <a:p>
            <a:pPr>
              <a:defRPr/>
            </a:pPr>
            <a:r>
              <a:rPr lang="zh-CN" altLang="en-US">
                <a:noFill/>
              </a:rPr>
              <a:t> </a:t>
            </a:r>
          </a:p>
        </p:txBody>
      </p:sp>
    </p:spTree>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3">
            <a:extLst>
              <a:ext uri="{FF2B5EF4-FFF2-40B4-BE49-F238E27FC236}">
                <a16:creationId xmlns:a16="http://schemas.microsoft.com/office/drawing/2014/main" id="{21645841-3B7A-47F2-BE11-30FDFF63B8B1}"/>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212F122-878E-4FDD-9AB9-942EC70DE4F5}"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02403" name="页脚占位符 4">
            <a:extLst>
              <a:ext uri="{FF2B5EF4-FFF2-40B4-BE49-F238E27FC236}">
                <a16:creationId xmlns:a16="http://schemas.microsoft.com/office/drawing/2014/main" id="{2CD7E9DB-B666-48E0-AF0E-6B9962577EC2}"/>
              </a:ext>
            </a:extLst>
          </p:cNvPr>
          <p:cNvSpPr txBox="1">
            <a:spLocks noGrp="1" noChangeArrowheads="1"/>
          </p:cNvSpPr>
          <p:nvPr/>
        </p:nvSpPr>
        <p:spPr bwMode="auto">
          <a:xfrm>
            <a:off x="3132138"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02404" name="灯片编号占位符 5">
            <a:extLst>
              <a:ext uri="{FF2B5EF4-FFF2-40B4-BE49-F238E27FC236}">
                <a16:creationId xmlns:a16="http://schemas.microsoft.com/office/drawing/2014/main" id="{A3820476-4A86-4AF2-95CB-8AAAD4991E4B}"/>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9756C188-6BE5-42D7-84A2-4AFD0A5E01C2}"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81</a:t>
            </a:fld>
            <a:endParaRPr lang="en-US" altLang="zh-CN" sz="1400" b="1">
              <a:latin typeface="Times New Roman" panose="02020603050405020304" pitchFamily="18" charset="0"/>
              <a:ea typeface="宋体" panose="02010600030101010101" pitchFamily="2" charset="-122"/>
            </a:endParaRPr>
          </a:p>
        </p:txBody>
      </p:sp>
      <p:sp>
        <p:nvSpPr>
          <p:cNvPr id="102405" name="Text Box 2">
            <a:extLst>
              <a:ext uri="{FF2B5EF4-FFF2-40B4-BE49-F238E27FC236}">
                <a16:creationId xmlns:a16="http://schemas.microsoft.com/office/drawing/2014/main" id="{52F8B7D4-EDEB-4FD5-A43B-AE647F82C9EA}"/>
              </a:ext>
            </a:extLst>
          </p:cNvPr>
          <p:cNvSpPr txBox="1">
            <a:spLocks noChangeArrowheads="1"/>
          </p:cNvSpPr>
          <p:nvPr/>
        </p:nvSpPr>
        <p:spPr bwMode="auto">
          <a:xfrm>
            <a:off x="1403350" y="836613"/>
            <a:ext cx="7086600" cy="923925"/>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4800" b="1">
                <a:solidFill>
                  <a:schemeClr val="bg1"/>
                </a:solidFill>
                <a:latin typeface="宋体" panose="02010600030101010101" pitchFamily="2" charset="-122"/>
                <a:ea typeface="宋体" panose="02010600030101010101" pitchFamily="2" charset="-122"/>
              </a:rPr>
              <a:t>相容关系与元素聚类</a:t>
            </a:r>
          </a:p>
        </p:txBody>
      </p:sp>
      <p:sp>
        <p:nvSpPr>
          <p:cNvPr id="102406" name="Rectangle 3">
            <a:extLst>
              <a:ext uri="{FF2B5EF4-FFF2-40B4-BE49-F238E27FC236}">
                <a16:creationId xmlns:a16="http://schemas.microsoft.com/office/drawing/2014/main" id="{B5358F1E-CD07-4323-B8CF-46A8DCF2FB47}"/>
              </a:ext>
            </a:extLst>
          </p:cNvPr>
          <p:cNvSpPr>
            <a:spLocks noGrp="1" noChangeArrowheads="1"/>
          </p:cNvSpPr>
          <p:nvPr>
            <p:ph type="body" idx="4294967295"/>
          </p:nvPr>
        </p:nvSpPr>
        <p:spPr>
          <a:xfrm>
            <a:off x="2051050" y="2852738"/>
            <a:ext cx="5256213" cy="2160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prstTxWarp prst="textNoShape">
              <a:avLst/>
            </a:prstTxWarp>
          </a:bodyPr>
          <a:lstStyle/>
          <a:p>
            <a:pPr eaLnBrk="1" hangingPunct="1">
              <a:lnSpc>
                <a:spcPct val="155000"/>
              </a:lnSpc>
              <a:buFont typeface="Wingdings" panose="05000000000000000000" pitchFamily="2" charset="2"/>
              <a:buChar char="4"/>
            </a:pPr>
            <a:r>
              <a:rPr lang="zh-CN" altLang="en-US" sz="3600" b="1">
                <a:effectLst/>
                <a:latin typeface="黑体" panose="02010609060101010101" pitchFamily="49" charset="-122"/>
                <a:ea typeface="黑体" panose="02010609060101010101" pitchFamily="49" charset="-122"/>
              </a:rPr>
              <a:t> 相容关系与相容类</a:t>
            </a:r>
          </a:p>
          <a:p>
            <a:pPr eaLnBrk="1" hangingPunct="1">
              <a:lnSpc>
                <a:spcPct val="155000"/>
              </a:lnSpc>
              <a:buFont typeface="Wingdings" panose="05000000000000000000" pitchFamily="2" charset="2"/>
              <a:buChar char="J"/>
            </a:pPr>
            <a:r>
              <a:rPr lang="zh-CN" altLang="en-US" sz="3600" b="1">
                <a:solidFill>
                  <a:srgbClr val="0000FF"/>
                </a:solidFill>
                <a:effectLst/>
                <a:latin typeface="黑体" panose="02010609060101010101" pitchFamily="49" charset="-122"/>
                <a:ea typeface="黑体" panose="02010609060101010101" pitchFamily="49" charset="-122"/>
              </a:rPr>
              <a:t> 集合覆盖与完全覆盖</a:t>
            </a:r>
          </a:p>
        </p:txBody>
      </p:sp>
      <p:pic>
        <p:nvPicPr>
          <p:cNvPr id="102407" name="Picture 7">
            <a:extLst>
              <a:ext uri="{FF2B5EF4-FFF2-40B4-BE49-F238E27FC236}">
                <a16:creationId xmlns:a16="http://schemas.microsoft.com/office/drawing/2014/main" id="{FEC1E1A6-091A-40A1-AD31-E32825FAF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a:extLst>
              <a:ext uri="{FF2B5EF4-FFF2-40B4-BE49-F238E27FC236}">
                <a16:creationId xmlns:a16="http://schemas.microsoft.com/office/drawing/2014/main" id="{842AF273-5E3D-44DE-B260-9021F5087ACD}"/>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38B22CF-989C-44D7-B5D5-383F850A8B8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3427" name="Picture 6">
            <a:extLst>
              <a:ext uri="{FF2B5EF4-FFF2-40B4-BE49-F238E27FC236}">
                <a16:creationId xmlns:a16="http://schemas.microsoft.com/office/drawing/2014/main" id="{48851D78-4E1B-4EFE-897C-58CCA1E79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Text Box 2">
            <a:extLst>
              <a:ext uri="{FF2B5EF4-FFF2-40B4-BE49-F238E27FC236}">
                <a16:creationId xmlns:a16="http://schemas.microsoft.com/office/drawing/2014/main" id="{80D8C935-66BE-47C2-BD81-8EEC0EE3DFEE}"/>
              </a:ext>
            </a:extLst>
          </p:cNvPr>
          <p:cNvSpPr txBox="1">
            <a:spLocks noChangeArrowheads="1"/>
          </p:cNvSpPr>
          <p:nvPr/>
        </p:nvSpPr>
        <p:spPr bwMode="auto">
          <a:xfrm>
            <a:off x="1331913" y="692150"/>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覆盖与划分</a:t>
            </a:r>
          </a:p>
        </p:txBody>
      </p:sp>
      <p:sp>
        <p:nvSpPr>
          <p:cNvPr id="2" name="矩形 1">
            <a:extLst>
              <a:ext uri="{FF2B5EF4-FFF2-40B4-BE49-F238E27FC236}">
                <a16:creationId xmlns:a16="http://schemas.microsoft.com/office/drawing/2014/main" id="{82798191-5CF3-4725-8638-86EB04960340}"/>
              </a:ext>
            </a:extLst>
          </p:cNvPr>
          <p:cNvSpPr/>
          <p:nvPr/>
        </p:nvSpPr>
        <p:spPr>
          <a:xfrm>
            <a:off x="684213" y="2039938"/>
            <a:ext cx="7416800" cy="3908425"/>
          </a:xfrm>
          <a:prstGeom prst="rect">
            <a:avLst/>
          </a:prstGeom>
          <a:solidFill>
            <a:schemeClr val="accent6">
              <a:lumMod val="75000"/>
            </a:schemeClr>
          </a:solidFill>
        </p:spPr>
        <p:txBody>
          <a:bodyPr>
            <a:spAutoFit/>
          </a:bodyPr>
          <a:lstStyle/>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我们知道，集合上的任何一个等价关系都可以确定该集合的一个划分。那么，</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集合上的相容关系是否也</a:t>
            </a:r>
            <a:r>
              <a:rPr lang="zh-CN" altLang="en-US"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一定</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能</a:t>
            </a:r>
            <a:r>
              <a:rPr lang="zh-CN" altLang="en-US"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够</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确定该集合的一个划分呢？</a:t>
            </a:r>
            <a:endParaRPr lang="en-US"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endParaRPr>
          </a:p>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答案显然是否定的。因为任何一个等价关系都是相容关系，但是相容关系不一定是等价关系。</a:t>
            </a:r>
            <a:endPar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endParaRPr>
          </a:p>
          <a:p>
            <a:pPr indent="266700" algn="just">
              <a:lnSpc>
                <a:spcPct val="150000"/>
              </a:lnSpc>
              <a:spcAft>
                <a:spcPts val="0"/>
              </a:spcAft>
              <a:defRPr/>
            </a:pPr>
            <a:r>
              <a:rPr lang="en-US"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    </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既然</a:t>
            </a:r>
            <a:r>
              <a:rPr lang="zh-CN" altLang="en-US"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相容</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关系不一定能够对集合产生一个划分，那么它</a:t>
            </a:r>
            <a:r>
              <a:rPr lang="zh-CN" altLang="zh-CN" sz="2400" b="1" kern="100" dirty="0">
                <a:solidFill>
                  <a:srgbClr val="FFFF00"/>
                </a:solidFill>
                <a:latin typeface="Calibri" panose="020F0502020204030204" pitchFamily="34" charset="0"/>
                <a:ea typeface="宋体" panose="02010600030101010101" pitchFamily="2" charset="-122"/>
                <a:cs typeface="宋体" panose="02010600030101010101" pitchFamily="2" charset="-122"/>
              </a:rPr>
              <a:t>对集合能产生什么另外的效果呢</a:t>
            </a:r>
            <a:r>
              <a:rPr lang="zh-CN" altLang="zh-CN" sz="2400" b="1" kern="100" dirty="0">
                <a:solidFill>
                  <a:schemeClr val="bg1"/>
                </a:solidFill>
                <a:latin typeface="Calibri" panose="020F0502020204030204" pitchFamily="34" charset="0"/>
                <a:ea typeface="宋体" panose="02010600030101010101" pitchFamily="2" charset="-122"/>
                <a:cs typeface="宋体" panose="02010600030101010101" pitchFamily="2" charset="-122"/>
              </a:rPr>
              <a:t>？</a:t>
            </a:r>
            <a:endParaRPr lang="zh-CN" altLang="zh-CN" sz="2400"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a:extLst>
              <a:ext uri="{FF2B5EF4-FFF2-40B4-BE49-F238E27FC236}">
                <a16:creationId xmlns:a16="http://schemas.microsoft.com/office/drawing/2014/main" id="{63F18A82-55D0-4460-828F-9C7EAE48DBA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D2A48867-8CAA-43A1-855C-A2BA3ECBA8F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4451" name="Picture 6">
            <a:extLst>
              <a:ext uri="{FF2B5EF4-FFF2-40B4-BE49-F238E27FC236}">
                <a16:creationId xmlns:a16="http://schemas.microsoft.com/office/drawing/2014/main" id="{BE86C13B-B2AF-4A02-A546-8A1ECB598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ext Box 2">
            <a:extLst>
              <a:ext uri="{FF2B5EF4-FFF2-40B4-BE49-F238E27FC236}">
                <a16:creationId xmlns:a16="http://schemas.microsoft.com/office/drawing/2014/main" id="{7C403B8C-635C-4168-BABC-994ABED64B98}"/>
              </a:ext>
            </a:extLst>
          </p:cNvPr>
          <p:cNvSpPr txBox="1">
            <a:spLocks noChangeArrowheads="1"/>
          </p:cNvSpPr>
          <p:nvPr/>
        </p:nvSpPr>
        <p:spPr bwMode="auto">
          <a:xfrm>
            <a:off x="1331913" y="692150"/>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覆盖与划分</a:t>
            </a:r>
          </a:p>
        </p:txBody>
      </p:sp>
      <p:pic>
        <p:nvPicPr>
          <p:cNvPr id="104453" name="Picture 9" descr="无标题25">
            <a:extLst>
              <a:ext uri="{FF2B5EF4-FFF2-40B4-BE49-F238E27FC236}">
                <a16:creationId xmlns:a16="http://schemas.microsoft.com/office/drawing/2014/main" id="{ABB23343-7F2A-4A79-9188-2B6642685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7488238"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a:extLst>
              <a:ext uri="{FF2B5EF4-FFF2-40B4-BE49-F238E27FC236}">
                <a16:creationId xmlns:a16="http://schemas.microsoft.com/office/drawing/2014/main" id="{F1086336-0AAA-4C37-AE4F-099DB32F1C3F}"/>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F7D31E9-2F42-4B5D-8764-1610FCC628C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5475" name="Picture 6">
            <a:extLst>
              <a:ext uri="{FF2B5EF4-FFF2-40B4-BE49-F238E27FC236}">
                <a16:creationId xmlns:a16="http://schemas.microsoft.com/office/drawing/2014/main" id="{64646518-4293-44FB-B58E-F07298FA1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Text Box 2">
            <a:extLst>
              <a:ext uri="{FF2B5EF4-FFF2-40B4-BE49-F238E27FC236}">
                <a16:creationId xmlns:a16="http://schemas.microsoft.com/office/drawing/2014/main" id="{9234B3C3-DCC5-4D09-97F6-70FF7DCB0C4C}"/>
              </a:ext>
            </a:extLst>
          </p:cNvPr>
          <p:cNvSpPr txBox="1">
            <a:spLocks noChangeArrowheads="1"/>
          </p:cNvSpPr>
          <p:nvPr/>
        </p:nvSpPr>
        <p:spPr bwMode="auto">
          <a:xfrm>
            <a:off x="1331913" y="785813"/>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105477" name="Picture 6" descr="QQ截图20151103120258">
            <a:extLst>
              <a:ext uri="{FF2B5EF4-FFF2-40B4-BE49-F238E27FC236}">
                <a16:creationId xmlns:a16="http://schemas.microsoft.com/office/drawing/2014/main" id="{296CA6DF-3C45-4B43-9920-95B3DD378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989138"/>
            <a:ext cx="7345362"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3">
            <a:extLst>
              <a:ext uri="{FF2B5EF4-FFF2-40B4-BE49-F238E27FC236}">
                <a16:creationId xmlns:a16="http://schemas.microsoft.com/office/drawing/2014/main" id="{BAC0DE16-FE0D-4F14-A4D8-DD3B3542543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10949A4A-E363-4B7C-B851-419A25CF54B7}"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6499" name="Picture 6">
            <a:extLst>
              <a:ext uri="{FF2B5EF4-FFF2-40B4-BE49-F238E27FC236}">
                <a16:creationId xmlns:a16="http://schemas.microsoft.com/office/drawing/2014/main" id="{1EBCF367-F074-430D-89D6-E74265917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Text Box 2">
            <a:extLst>
              <a:ext uri="{FF2B5EF4-FFF2-40B4-BE49-F238E27FC236}">
                <a16:creationId xmlns:a16="http://schemas.microsoft.com/office/drawing/2014/main" id="{16AA5630-1D40-476B-AF84-178E331415C7}"/>
              </a:ext>
            </a:extLst>
          </p:cNvPr>
          <p:cNvSpPr txBox="1">
            <a:spLocks noChangeArrowheads="1"/>
          </p:cNvSpPr>
          <p:nvPr/>
        </p:nvSpPr>
        <p:spPr bwMode="auto">
          <a:xfrm>
            <a:off x="1331913" y="785813"/>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sp>
        <p:nvSpPr>
          <p:cNvPr id="2" name="矩形 1">
            <a:extLst>
              <a:ext uri="{FF2B5EF4-FFF2-40B4-BE49-F238E27FC236}">
                <a16:creationId xmlns:a16="http://schemas.microsoft.com/office/drawing/2014/main" id="{D2453E53-4D35-4854-BFF6-D3B27274C57E}"/>
              </a:ext>
            </a:extLst>
          </p:cNvPr>
          <p:cNvSpPr>
            <a:spLocks noRot="1" noChangeAspect="1" noMove="1" noResize="1" noEditPoints="1" noAdjustHandles="1" noChangeArrowheads="1" noChangeShapeType="1" noTextEdit="1"/>
          </p:cNvSpPr>
          <p:nvPr/>
        </p:nvSpPr>
        <p:spPr>
          <a:xfrm>
            <a:off x="107049" y="2162318"/>
            <a:ext cx="9000999" cy="3758337"/>
          </a:xfrm>
          <a:prstGeom prst="rect">
            <a:avLst/>
          </a:prstGeom>
          <a:blipFill>
            <a:blip r:embed="rId4"/>
            <a:stretch>
              <a:fillRect t="-1623" r="-542" b="-2110"/>
            </a:stretch>
          </a:blipFill>
        </p:spPr>
        <p:txBody>
          <a:bodyPr/>
          <a:lstStyle/>
          <a:p>
            <a:pPr>
              <a:defRPr/>
            </a:pPr>
            <a:r>
              <a:rPr lang="zh-CN" altLang="en-US">
                <a:noFill/>
              </a:rPr>
              <a:t> </a:t>
            </a:r>
          </a:p>
        </p:txBody>
      </p:sp>
    </p:spTree>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a:extLst>
              <a:ext uri="{FF2B5EF4-FFF2-40B4-BE49-F238E27FC236}">
                <a16:creationId xmlns:a16="http://schemas.microsoft.com/office/drawing/2014/main" id="{B9CD1467-6881-4345-82CA-4B66B96C6FC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659725D-FCBA-4202-ADC3-E20F0BC833C2}"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7523" name="Picture 6">
            <a:extLst>
              <a:ext uri="{FF2B5EF4-FFF2-40B4-BE49-F238E27FC236}">
                <a16:creationId xmlns:a16="http://schemas.microsoft.com/office/drawing/2014/main" id="{7C8519BA-8B3E-4B79-A4F4-DA95E9770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150" y="547688"/>
            <a:ext cx="9588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2">
            <a:extLst>
              <a:ext uri="{FF2B5EF4-FFF2-40B4-BE49-F238E27FC236}">
                <a16:creationId xmlns:a16="http://schemas.microsoft.com/office/drawing/2014/main" id="{7E755EF3-3881-40E9-A37B-6E39D6BBCA34}"/>
              </a:ext>
            </a:extLst>
          </p:cNvPr>
          <p:cNvSpPr txBox="1">
            <a:spLocks noChangeArrowheads="1"/>
          </p:cNvSpPr>
          <p:nvPr/>
        </p:nvSpPr>
        <p:spPr bwMode="auto">
          <a:xfrm>
            <a:off x="1368425" y="595313"/>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sp>
        <p:nvSpPr>
          <p:cNvPr id="2" name="矩形 1">
            <a:extLst>
              <a:ext uri="{FF2B5EF4-FFF2-40B4-BE49-F238E27FC236}">
                <a16:creationId xmlns:a16="http://schemas.microsoft.com/office/drawing/2014/main" id="{DE54E9BA-EB41-4686-B3F6-656EED78F172}"/>
              </a:ext>
            </a:extLst>
          </p:cNvPr>
          <p:cNvSpPr>
            <a:spLocks noRot="1" noChangeAspect="1" noMove="1" noResize="1" noEditPoints="1" noAdjustHandles="1" noChangeArrowheads="1" noChangeShapeType="1" noTextEdit="1"/>
          </p:cNvSpPr>
          <p:nvPr/>
        </p:nvSpPr>
        <p:spPr>
          <a:xfrm>
            <a:off x="350658" y="1641469"/>
            <a:ext cx="8442684" cy="4668842"/>
          </a:xfrm>
          <a:prstGeom prst="rect">
            <a:avLst/>
          </a:prstGeom>
          <a:blipFill>
            <a:blip r:embed="rId4"/>
            <a:stretch>
              <a:fillRect t="-522" r="-578" b="-1436"/>
            </a:stretch>
          </a:blipFill>
        </p:spPr>
        <p:txBody>
          <a:bodyPr/>
          <a:lstStyle/>
          <a:p>
            <a:r>
              <a:rPr lang="zh-CN" altLang="en-US">
                <a:noFill/>
              </a:rPr>
              <a:t> </a:t>
            </a:r>
          </a:p>
        </p:txBody>
      </p:sp>
    </p:spTree>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日期占位符 3">
            <a:extLst>
              <a:ext uri="{FF2B5EF4-FFF2-40B4-BE49-F238E27FC236}">
                <a16:creationId xmlns:a16="http://schemas.microsoft.com/office/drawing/2014/main" id="{42646451-7540-4E3E-AAE8-C4B5B0FDC7A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95ACA8A2-4EE9-4F17-8466-17DCE0B1B84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8547" name="Picture 6">
            <a:extLst>
              <a:ext uri="{FF2B5EF4-FFF2-40B4-BE49-F238E27FC236}">
                <a16:creationId xmlns:a16="http://schemas.microsoft.com/office/drawing/2014/main" id="{9493B665-55D5-4D8F-83A0-E4D031915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 Box 2">
            <a:extLst>
              <a:ext uri="{FF2B5EF4-FFF2-40B4-BE49-F238E27FC236}">
                <a16:creationId xmlns:a16="http://schemas.microsoft.com/office/drawing/2014/main" id="{D5729E50-872F-41BE-8EAC-3C9FE97B5D1C}"/>
              </a:ext>
            </a:extLst>
          </p:cNvPr>
          <p:cNvSpPr txBox="1">
            <a:spLocks noChangeArrowheads="1"/>
          </p:cNvSpPr>
          <p:nvPr/>
        </p:nvSpPr>
        <p:spPr bwMode="auto">
          <a:xfrm>
            <a:off x="1403350" y="692150"/>
            <a:ext cx="6407150" cy="83185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完全覆盖的定义</a:t>
            </a:r>
          </a:p>
        </p:txBody>
      </p:sp>
      <p:pic>
        <p:nvPicPr>
          <p:cNvPr id="108549" name="图片 4">
            <a:extLst>
              <a:ext uri="{FF2B5EF4-FFF2-40B4-BE49-F238E27FC236}">
                <a16:creationId xmlns:a16="http://schemas.microsoft.com/office/drawing/2014/main" id="{FDC12719-106A-4882-B7B2-9D69B3947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205038"/>
            <a:ext cx="869315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3">
            <a:extLst>
              <a:ext uri="{FF2B5EF4-FFF2-40B4-BE49-F238E27FC236}">
                <a16:creationId xmlns:a16="http://schemas.microsoft.com/office/drawing/2014/main" id="{853F8755-05E7-4F72-B906-E91B0DA52DB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4A7B2ED3-CE88-4B47-80DF-5F3C693901E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09571" name="Picture 6">
            <a:extLst>
              <a:ext uri="{FF2B5EF4-FFF2-40B4-BE49-F238E27FC236}">
                <a16:creationId xmlns:a16="http://schemas.microsoft.com/office/drawing/2014/main" id="{74B7FCD7-CB2E-4417-A5B8-1AA94B125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CB46E56-FA31-4B99-A9A9-6CBB261287BA}"/>
              </a:ext>
            </a:extLst>
          </p:cNvPr>
          <p:cNvSpPr>
            <a:spLocks noRot="1" noChangeAspect="1" noMove="1" noResize="1" noEditPoints="1" noAdjustHandles="1" noChangeArrowheads="1" noChangeShapeType="1" noTextEdit="1"/>
          </p:cNvSpPr>
          <p:nvPr/>
        </p:nvSpPr>
        <p:spPr>
          <a:xfrm>
            <a:off x="685116" y="2106352"/>
            <a:ext cx="7992888" cy="3896518"/>
          </a:xfrm>
          <a:prstGeom prst="rect">
            <a:avLst/>
          </a:prstGeom>
          <a:blipFill>
            <a:blip r:embed="rId4"/>
            <a:stretch>
              <a:fillRect l="-1524" r="-1524" b="-2817"/>
            </a:stretch>
          </a:blipFill>
        </p:spPr>
        <p:txBody>
          <a:bodyPr/>
          <a:lstStyle/>
          <a:p>
            <a:pPr>
              <a:defRPr/>
            </a:pPr>
            <a:r>
              <a:rPr lang="zh-CN" altLang="en-US">
                <a:noFill/>
              </a:rPr>
              <a:t> </a:t>
            </a:r>
          </a:p>
        </p:txBody>
      </p:sp>
      <p:sp>
        <p:nvSpPr>
          <p:cNvPr id="109573" name="Text Box 2">
            <a:extLst>
              <a:ext uri="{FF2B5EF4-FFF2-40B4-BE49-F238E27FC236}">
                <a16:creationId xmlns:a16="http://schemas.microsoft.com/office/drawing/2014/main" id="{2491F502-CFA2-409F-BAE0-81E7302527E3}"/>
              </a:ext>
            </a:extLst>
          </p:cNvPr>
          <p:cNvSpPr txBox="1">
            <a:spLocks noChangeArrowheads="1"/>
          </p:cNvSpPr>
          <p:nvPr/>
        </p:nvSpPr>
        <p:spPr bwMode="auto">
          <a:xfrm>
            <a:off x="1331913" y="785813"/>
            <a:ext cx="640715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spTree>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3">
            <a:extLst>
              <a:ext uri="{FF2B5EF4-FFF2-40B4-BE49-F238E27FC236}">
                <a16:creationId xmlns:a16="http://schemas.microsoft.com/office/drawing/2014/main" id="{7080CC25-89B9-409E-8297-EB1DD764F35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230CF41-C0DC-4C51-9F68-733AC4B2C36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0595" name="Picture 6">
            <a:extLst>
              <a:ext uri="{FF2B5EF4-FFF2-40B4-BE49-F238E27FC236}">
                <a16:creationId xmlns:a16="http://schemas.microsoft.com/office/drawing/2014/main" id="{2033CA00-72CA-4420-BA33-D1437FF78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 Box 2">
            <a:extLst>
              <a:ext uri="{FF2B5EF4-FFF2-40B4-BE49-F238E27FC236}">
                <a16:creationId xmlns:a16="http://schemas.microsoft.com/office/drawing/2014/main" id="{0C485B65-2110-459A-9478-CE2918F21CA4}"/>
              </a:ext>
            </a:extLst>
          </p:cNvPr>
          <p:cNvSpPr txBox="1">
            <a:spLocks noChangeArrowheads="1"/>
          </p:cNvSpPr>
          <p:nvPr/>
        </p:nvSpPr>
        <p:spPr bwMode="auto">
          <a:xfrm>
            <a:off x="1403350" y="692150"/>
            <a:ext cx="6407150" cy="83185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完全覆盖的构造</a:t>
            </a:r>
          </a:p>
        </p:txBody>
      </p:sp>
      <p:sp>
        <p:nvSpPr>
          <p:cNvPr id="110597" name="文本框 3">
            <a:extLst>
              <a:ext uri="{FF2B5EF4-FFF2-40B4-BE49-F238E27FC236}">
                <a16:creationId xmlns:a16="http://schemas.microsoft.com/office/drawing/2014/main" id="{FF965FC8-DD6B-4890-AC31-416036D40B88}"/>
              </a:ext>
            </a:extLst>
          </p:cNvPr>
          <p:cNvSpPr txBox="1">
            <a:spLocks noChangeArrowheads="1"/>
          </p:cNvSpPr>
          <p:nvPr/>
        </p:nvSpPr>
        <p:spPr bwMode="auto">
          <a:xfrm>
            <a:off x="5815013" y="3973513"/>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r>
              <a:rPr lang="en-US" altLang="zh-CN" b="1">
                <a:solidFill>
                  <a:srgbClr val="FFFF00"/>
                </a:solidFill>
                <a:latin typeface="黑体" panose="02010609060101010101" pitchFamily="49" charset="-122"/>
                <a:ea typeface="黑体" panose="02010609060101010101" pitchFamily="49" charset="-122"/>
              </a:rPr>
              <a:t>\</a:t>
            </a:r>
            <a:endParaRPr lang="zh-CN" altLang="en-US" b="1">
              <a:solidFill>
                <a:srgbClr val="FFFF00"/>
              </a:solidFill>
              <a:latin typeface="黑体" panose="02010609060101010101" pitchFamily="49" charset="-122"/>
              <a:ea typeface="黑体" panose="02010609060101010101" pitchFamily="49" charset="-122"/>
            </a:endParaRPr>
          </a:p>
        </p:txBody>
      </p:sp>
      <p:pic>
        <p:nvPicPr>
          <p:cNvPr id="110598" name="图片 2">
            <a:extLst>
              <a:ext uri="{FF2B5EF4-FFF2-40B4-BE49-F238E27FC236}">
                <a16:creationId xmlns:a16="http://schemas.microsoft.com/office/drawing/2014/main" id="{2C2C3FA0-92CE-4DD8-B2AD-EB582B752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752600"/>
            <a:ext cx="8539162"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a:extLst>
              <a:ext uri="{FF2B5EF4-FFF2-40B4-BE49-F238E27FC236}">
                <a16:creationId xmlns:a16="http://schemas.microsoft.com/office/drawing/2014/main" id="{D38D295D-AE41-44E1-9736-B65744269B6A}"/>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sz="2400">
                <a:solidFill>
                  <a:schemeClr val="tx1"/>
                </a:solidFill>
                <a:latin typeface="楷体_GB2312"/>
                <a:ea typeface="楷体_GB2312"/>
                <a:cs typeface="楷体_GB2312"/>
              </a:defRPr>
            </a:lvl1pPr>
            <a:lvl2pPr marL="742950" indent="-285750">
              <a:spcBef>
                <a:spcPct val="20000"/>
              </a:spcBef>
              <a:buBlip>
                <a:blip r:embed="rId3"/>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A6EDE318-31F6-493B-99B6-1D3680C6D06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24579" name="Text Box 2">
            <a:extLst>
              <a:ext uri="{FF2B5EF4-FFF2-40B4-BE49-F238E27FC236}">
                <a16:creationId xmlns:a16="http://schemas.microsoft.com/office/drawing/2014/main" id="{758A2ED3-8F48-491E-BA13-4024FFD52BAA}"/>
              </a:ext>
            </a:extLst>
          </p:cNvPr>
          <p:cNvSpPr txBox="1">
            <a:spLocks noChangeArrowheads="1"/>
          </p:cNvSpPr>
          <p:nvPr/>
        </p:nvSpPr>
        <p:spPr bwMode="auto">
          <a:xfrm>
            <a:off x="1258888" y="765175"/>
            <a:ext cx="6480175"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3"/>
              </a:buBlip>
              <a:defRPr sz="2400">
                <a:solidFill>
                  <a:schemeClr val="tx1"/>
                </a:solidFill>
                <a:latin typeface="楷体_GB2312"/>
                <a:ea typeface="楷体_GB2312"/>
                <a:cs typeface="楷体_GB2312"/>
              </a:defRPr>
            </a:lvl1pPr>
            <a:lvl2pPr marL="742950" indent="-285750">
              <a:spcBef>
                <a:spcPct val="20000"/>
              </a:spcBef>
              <a:buBlip>
                <a:blip r:embed="rId3"/>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例 题</a:t>
            </a:r>
          </a:p>
        </p:txBody>
      </p:sp>
      <p:pic>
        <p:nvPicPr>
          <p:cNvPr id="24580" name="Picture 6">
            <a:extLst>
              <a:ext uri="{FF2B5EF4-FFF2-40B4-BE49-F238E27FC236}">
                <a16:creationId xmlns:a16="http://schemas.microsoft.com/office/drawing/2014/main" id="{34213690-17B4-4284-A4D7-1DD8FFF08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549275"/>
            <a:ext cx="105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7" descr="QQ截图20151101133820">
            <a:extLst>
              <a:ext uri="{FF2B5EF4-FFF2-40B4-BE49-F238E27FC236}">
                <a16:creationId xmlns:a16="http://schemas.microsoft.com/office/drawing/2014/main" id="{A551FD21-6B0C-4305-9677-CE52A81EF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50" y="1989138"/>
            <a:ext cx="739140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3">
            <a:extLst>
              <a:ext uri="{FF2B5EF4-FFF2-40B4-BE49-F238E27FC236}">
                <a16:creationId xmlns:a16="http://schemas.microsoft.com/office/drawing/2014/main" id="{01F80177-EB49-4FBC-827E-25666F0E515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5D39FA3-B674-419C-89A4-5CF55766A16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1619" name="Picture 6">
            <a:extLst>
              <a:ext uri="{FF2B5EF4-FFF2-40B4-BE49-F238E27FC236}">
                <a16:creationId xmlns:a16="http://schemas.microsoft.com/office/drawing/2014/main" id="{FCCC18E4-D086-44FA-B668-F38D3790D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Text Box 2">
            <a:extLst>
              <a:ext uri="{FF2B5EF4-FFF2-40B4-BE49-F238E27FC236}">
                <a16:creationId xmlns:a16="http://schemas.microsoft.com/office/drawing/2014/main" id="{B6168F05-5506-455C-8AD2-B73F3FBD2C44}"/>
              </a:ext>
            </a:extLst>
          </p:cNvPr>
          <p:cNvSpPr txBox="1">
            <a:spLocks noChangeArrowheads="1"/>
          </p:cNvSpPr>
          <p:nvPr/>
        </p:nvSpPr>
        <p:spPr bwMode="auto">
          <a:xfrm>
            <a:off x="1331913" y="785813"/>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111621" name="图片 5">
            <a:extLst>
              <a:ext uri="{FF2B5EF4-FFF2-40B4-BE49-F238E27FC236}">
                <a16:creationId xmlns:a16="http://schemas.microsoft.com/office/drawing/2014/main" id="{0C38CFBB-349C-4FB2-81B6-5977E765E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060575"/>
            <a:ext cx="8421687"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3">
            <a:extLst>
              <a:ext uri="{FF2B5EF4-FFF2-40B4-BE49-F238E27FC236}">
                <a16:creationId xmlns:a16="http://schemas.microsoft.com/office/drawing/2014/main" id="{2A24CFEF-2434-4112-8F2C-02271E2BED29}"/>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F9D55F2-5EB6-49F6-8D91-2BAF9FADFEE3}"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2643" name="Picture 6">
            <a:extLst>
              <a:ext uri="{FF2B5EF4-FFF2-40B4-BE49-F238E27FC236}">
                <a16:creationId xmlns:a16="http://schemas.microsoft.com/office/drawing/2014/main" id="{D39C15A6-C9F9-40AF-9708-D938D414F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Text Box 2">
            <a:extLst>
              <a:ext uri="{FF2B5EF4-FFF2-40B4-BE49-F238E27FC236}">
                <a16:creationId xmlns:a16="http://schemas.microsoft.com/office/drawing/2014/main" id="{984D5D09-6900-4C53-92CC-94431E13F5DB}"/>
              </a:ext>
            </a:extLst>
          </p:cNvPr>
          <p:cNvSpPr txBox="1">
            <a:spLocks noChangeArrowheads="1"/>
          </p:cNvSpPr>
          <p:nvPr/>
        </p:nvSpPr>
        <p:spPr bwMode="auto">
          <a:xfrm>
            <a:off x="1331913" y="785813"/>
            <a:ext cx="640715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sp>
        <p:nvSpPr>
          <p:cNvPr id="3" name="矩形 2">
            <a:extLst>
              <a:ext uri="{FF2B5EF4-FFF2-40B4-BE49-F238E27FC236}">
                <a16:creationId xmlns:a16="http://schemas.microsoft.com/office/drawing/2014/main" id="{3C1D5807-22F7-4CE0-92A3-2EF5F587645E}"/>
              </a:ext>
            </a:extLst>
          </p:cNvPr>
          <p:cNvSpPr>
            <a:spLocks noRot="1" noChangeAspect="1" noMove="1" noResize="1" noEditPoints="1" noAdjustHandles="1" noChangeArrowheads="1" noChangeShapeType="1" noTextEdit="1"/>
          </p:cNvSpPr>
          <p:nvPr/>
        </p:nvSpPr>
        <p:spPr>
          <a:xfrm>
            <a:off x="719570" y="2050417"/>
            <a:ext cx="7704856" cy="1378583"/>
          </a:xfrm>
          <a:prstGeom prst="rect">
            <a:avLst/>
          </a:prstGeom>
          <a:blipFill>
            <a:blip r:embed="rId4"/>
            <a:stretch>
              <a:fillRect l="-1187" t="-2203" r="-1266" b="-8811"/>
            </a:stretch>
          </a:blipFill>
        </p:spPr>
        <p:txBody>
          <a:bodyPr/>
          <a:lstStyle/>
          <a:p>
            <a:pPr>
              <a:defRPr/>
            </a:pPr>
            <a:r>
              <a:rPr lang="zh-CN" altLang="en-US">
                <a:noFill/>
              </a:rPr>
              <a:t> </a:t>
            </a:r>
          </a:p>
        </p:txBody>
      </p:sp>
      <p:sp>
        <p:nvSpPr>
          <p:cNvPr id="4" name="矩形 3">
            <a:extLst>
              <a:ext uri="{FF2B5EF4-FFF2-40B4-BE49-F238E27FC236}">
                <a16:creationId xmlns:a16="http://schemas.microsoft.com/office/drawing/2014/main" id="{D22B7952-32C5-4F5A-BB7E-9D48ACE3F27E}"/>
              </a:ext>
            </a:extLst>
          </p:cNvPr>
          <p:cNvSpPr>
            <a:spLocks noRot="1" noChangeAspect="1" noMove="1" noResize="1" noEditPoints="1" noAdjustHandles="1" noChangeArrowheads="1" noChangeShapeType="1" noTextEdit="1"/>
          </p:cNvSpPr>
          <p:nvPr/>
        </p:nvSpPr>
        <p:spPr>
          <a:xfrm>
            <a:off x="495295" y="3811434"/>
            <a:ext cx="8166407" cy="1850763"/>
          </a:xfrm>
          <a:prstGeom prst="rect">
            <a:avLst/>
          </a:prstGeom>
          <a:blipFill>
            <a:blip r:embed="rId5"/>
            <a:stretch>
              <a:fillRect l="-1119" t="-1645" r="-1119" b="-4934"/>
            </a:stretch>
          </a:blipFill>
        </p:spPr>
        <p:txBody>
          <a:bodyPr/>
          <a:lstStyle/>
          <a:p>
            <a:pPr>
              <a:defRPr/>
            </a:pPr>
            <a:r>
              <a:rPr lang="zh-CN" altLang="en-US">
                <a:noFill/>
              </a:rPr>
              <a:t> </a:t>
            </a:r>
          </a:p>
        </p:txBody>
      </p:sp>
    </p:spTree>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3">
            <a:extLst>
              <a:ext uri="{FF2B5EF4-FFF2-40B4-BE49-F238E27FC236}">
                <a16:creationId xmlns:a16="http://schemas.microsoft.com/office/drawing/2014/main" id="{7169AE17-CF18-43AA-BE17-D6C381740793}"/>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4A5197E-8F5E-421C-9346-7E7345484BC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3667" name="Picture 6">
            <a:extLst>
              <a:ext uri="{FF2B5EF4-FFF2-40B4-BE49-F238E27FC236}">
                <a16:creationId xmlns:a16="http://schemas.microsoft.com/office/drawing/2014/main" id="{8854B272-D6DC-4760-99B0-82CA75C5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ext Box 2">
            <a:extLst>
              <a:ext uri="{FF2B5EF4-FFF2-40B4-BE49-F238E27FC236}">
                <a16:creationId xmlns:a16="http://schemas.microsoft.com/office/drawing/2014/main" id="{67BC30FE-487D-4CF5-8FD4-D7B2CBA60D5A}"/>
              </a:ext>
            </a:extLst>
          </p:cNvPr>
          <p:cNvSpPr txBox="1">
            <a:spLocks noChangeArrowheads="1"/>
          </p:cNvSpPr>
          <p:nvPr/>
        </p:nvSpPr>
        <p:spPr bwMode="auto">
          <a:xfrm>
            <a:off x="1331913" y="785813"/>
            <a:ext cx="640715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5400" b="1">
                <a:solidFill>
                  <a:schemeClr val="bg1"/>
                </a:solidFill>
                <a:latin typeface="宋体" panose="02010600030101010101" pitchFamily="2" charset="-122"/>
                <a:ea typeface="宋体" panose="02010600030101010101" pitchFamily="2" charset="-122"/>
              </a:rPr>
              <a:t> 例 题</a:t>
            </a:r>
          </a:p>
        </p:txBody>
      </p:sp>
      <p:pic>
        <p:nvPicPr>
          <p:cNvPr id="113669" name="Picture 6" descr="QQ截图20151103120258">
            <a:extLst>
              <a:ext uri="{FF2B5EF4-FFF2-40B4-BE49-F238E27FC236}">
                <a16:creationId xmlns:a16="http://schemas.microsoft.com/office/drawing/2014/main" id="{B42C87E6-0C76-42DA-B634-F60668FF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989138"/>
            <a:ext cx="7345362"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a:extLst>
              <a:ext uri="{FF2B5EF4-FFF2-40B4-BE49-F238E27FC236}">
                <a16:creationId xmlns:a16="http://schemas.microsoft.com/office/drawing/2014/main" id="{0145A16A-D707-4153-83BC-61A96F81328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525828D7-4468-47F3-BBAA-ACD650C25AD4}"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4691" name="Picture 6">
            <a:extLst>
              <a:ext uri="{FF2B5EF4-FFF2-40B4-BE49-F238E27FC236}">
                <a16:creationId xmlns:a16="http://schemas.microsoft.com/office/drawing/2014/main" id="{498AB639-EEF4-4387-8236-9F238D8E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Text Box 2">
            <a:extLst>
              <a:ext uri="{FF2B5EF4-FFF2-40B4-BE49-F238E27FC236}">
                <a16:creationId xmlns:a16="http://schemas.microsoft.com/office/drawing/2014/main" id="{410A8BB0-E399-4016-B81C-EBA140D906E0}"/>
              </a:ext>
            </a:extLst>
          </p:cNvPr>
          <p:cNvSpPr txBox="1">
            <a:spLocks noChangeArrowheads="1"/>
          </p:cNvSpPr>
          <p:nvPr/>
        </p:nvSpPr>
        <p:spPr bwMode="auto">
          <a:xfrm>
            <a:off x="1331913" y="785813"/>
            <a:ext cx="640715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pic>
        <p:nvPicPr>
          <p:cNvPr id="114693" name="图片 6">
            <a:extLst>
              <a:ext uri="{FF2B5EF4-FFF2-40B4-BE49-F238E27FC236}">
                <a16:creationId xmlns:a16="http://schemas.microsoft.com/office/drawing/2014/main" id="{EA45A5E2-7141-4C1C-B798-F872C5E1C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811338"/>
            <a:ext cx="847725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a:extLst>
              <a:ext uri="{FF2B5EF4-FFF2-40B4-BE49-F238E27FC236}">
                <a16:creationId xmlns:a16="http://schemas.microsoft.com/office/drawing/2014/main" id="{3F007F12-49C5-4689-A77B-7154373F796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71E0B034-ECB1-47D5-B9F4-A37302AE227E}"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5715" name="Picture 6">
            <a:extLst>
              <a:ext uri="{FF2B5EF4-FFF2-40B4-BE49-F238E27FC236}">
                <a16:creationId xmlns:a16="http://schemas.microsoft.com/office/drawing/2014/main" id="{99466D4A-0F03-4FFB-AD9D-B29BFC29A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3F16676B-F067-4EBC-BCD5-DF1021AFACB1}"/>
              </a:ext>
            </a:extLst>
          </p:cNvPr>
          <p:cNvSpPr>
            <a:spLocks noRot="1" noChangeAspect="1" noMove="1" noResize="1" noEditPoints="1" noAdjustHandles="1" noChangeArrowheads="1" noChangeShapeType="1" noTextEdit="1"/>
          </p:cNvSpPr>
          <p:nvPr/>
        </p:nvSpPr>
        <p:spPr>
          <a:xfrm>
            <a:off x="611560" y="2135365"/>
            <a:ext cx="8114569" cy="3920943"/>
          </a:xfrm>
          <a:prstGeom prst="rect">
            <a:avLst/>
          </a:prstGeom>
          <a:blipFill>
            <a:blip r:embed="rId4"/>
            <a:stretch>
              <a:fillRect l="-1127" t="-156" r="-1202" b="-2644"/>
            </a:stretch>
          </a:blipFill>
        </p:spPr>
        <p:txBody>
          <a:bodyPr/>
          <a:lstStyle/>
          <a:p>
            <a:pPr>
              <a:defRPr/>
            </a:pPr>
            <a:r>
              <a:rPr lang="zh-CN" altLang="en-US">
                <a:noFill/>
              </a:rPr>
              <a:t> </a:t>
            </a:r>
          </a:p>
        </p:txBody>
      </p:sp>
      <p:sp>
        <p:nvSpPr>
          <p:cNvPr id="115717" name="Text Box 2">
            <a:extLst>
              <a:ext uri="{FF2B5EF4-FFF2-40B4-BE49-F238E27FC236}">
                <a16:creationId xmlns:a16="http://schemas.microsoft.com/office/drawing/2014/main" id="{1F326AF1-6BB0-428D-8E8B-9445CEB50BD1}"/>
              </a:ext>
            </a:extLst>
          </p:cNvPr>
          <p:cNvSpPr txBox="1">
            <a:spLocks noChangeArrowheads="1"/>
          </p:cNvSpPr>
          <p:nvPr/>
        </p:nvSpPr>
        <p:spPr bwMode="auto">
          <a:xfrm>
            <a:off x="1331913" y="785813"/>
            <a:ext cx="6407150" cy="830262"/>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spTree>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3">
            <a:extLst>
              <a:ext uri="{FF2B5EF4-FFF2-40B4-BE49-F238E27FC236}">
                <a16:creationId xmlns:a16="http://schemas.microsoft.com/office/drawing/2014/main" id="{EF5B42E0-0D31-44C3-9383-9FB28E48ADB2}"/>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60C6FE92-64BA-47B0-8522-E4054D28E9A5}"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6739" name="Picture 6">
            <a:extLst>
              <a:ext uri="{FF2B5EF4-FFF2-40B4-BE49-F238E27FC236}">
                <a16:creationId xmlns:a16="http://schemas.microsoft.com/office/drawing/2014/main" id="{3B15B22A-5934-4981-9C48-D47D8CD85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文本框 3">
            <a:extLst>
              <a:ext uri="{FF2B5EF4-FFF2-40B4-BE49-F238E27FC236}">
                <a16:creationId xmlns:a16="http://schemas.microsoft.com/office/drawing/2014/main" id="{62992665-BFA2-4887-8240-733A16980692}"/>
              </a:ext>
            </a:extLst>
          </p:cNvPr>
          <p:cNvSpPr txBox="1">
            <a:spLocks noChangeArrowheads="1"/>
          </p:cNvSpPr>
          <p:nvPr/>
        </p:nvSpPr>
        <p:spPr bwMode="auto">
          <a:xfrm>
            <a:off x="5815013" y="3973513"/>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r>
              <a:rPr lang="en-US" altLang="zh-CN" b="1">
                <a:solidFill>
                  <a:srgbClr val="FFFF00"/>
                </a:solidFill>
                <a:latin typeface="黑体" panose="02010609060101010101" pitchFamily="49" charset="-122"/>
                <a:ea typeface="黑体" panose="02010609060101010101" pitchFamily="49" charset="-122"/>
              </a:rPr>
              <a:t>\</a:t>
            </a:r>
            <a:endParaRPr lang="zh-CN" altLang="en-US" b="1">
              <a:solidFill>
                <a:srgbClr val="FFFF00"/>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15471629-697F-44F6-B802-23D20B190735}"/>
              </a:ext>
            </a:extLst>
          </p:cNvPr>
          <p:cNvSpPr>
            <a:spLocks noRot="1" noChangeAspect="1" noMove="1" noResize="1" noEditPoints="1" noAdjustHandles="1" noChangeArrowheads="1" noChangeShapeType="1" noTextEdit="1"/>
          </p:cNvSpPr>
          <p:nvPr/>
        </p:nvSpPr>
        <p:spPr>
          <a:xfrm>
            <a:off x="647562" y="1844824"/>
            <a:ext cx="7848872" cy="3961662"/>
          </a:xfrm>
          <a:prstGeom prst="rect">
            <a:avLst/>
          </a:prstGeom>
          <a:blipFill>
            <a:blip r:embed="rId4"/>
            <a:stretch>
              <a:fillRect l="-1165" b="-3385"/>
            </a:stretch>
          </a:blipFill>
        </p:spPr>
        <p:txBody>
          <a:bodyPr/>
          <a:lstStyle/>
          <a:p>
            <a:pPr>
              <a:defRPr/>
            </a:pPr>
            <a:r>
              <a:rPr lang="zh-CN" altLang="en-US">
                <a:noFill/>
              </a:rPr>
              <a:t> </a:t>
            </a:r>
          </a:p>
        </p:txBody>
      </p:sp>
      <p:sp>
        <p:nvSpPr>
          <p:cNvPr id="116742" name="Text Box 2">
            <a:extLst>
              <a:ext uri="{FF2B5EF4-FFF2-40B4-BE49-F238E27FC236}">
                <a16:creationId xmlns:a16="http://schemas.microsoft.com/office/drawing/2014/main" id="{0F75B317-C1D3-4BDD-B25D-68B104888872}"/>
              </a:ext>
            </a:extLst>
          </p:cNvPr>
          <p:cNvSpPr txBox="1">
            <a:spLocks noChangeArrowheads="1"/>
          </p:cNvSpPr>
          <p:nvPr/>
        </p:nvSpPr>
        <p:spPr bwMode="auto">
          <a:xfrm>
            <a:off x="1403350" y="692150"/>
            <a:ext cx="6407150" cy="83185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spTree>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a:extLst>
              <a:ext uri="{FF2B5EF4-FFF2-40B4-BE49-F238E27FC236}">
                <a16:creationId xmlns:a16="http://schemas.microsoft.com/office/drawing/2014/main" id="{84CC79AB-7C3B-4B78-B56C-72191783B380}"/>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826F7505-37C1-4424-9451-18C1F2CACDF0}"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pic>
        <p:nvPicPr>
          <p:cNvPr id="117763" name="Picture 6">
            <a:extLst>
              <a:ext uri="{FF2B5EF4-FFF2-40B4-BE49-F238E27FC236}">
                <a16:creationId xmlns:a16="http://schemas.microsoft.com/office/drawing/2014/main" id="{AE9DE8B2-4A7A-4ED0-B5A6-6F5FEFEFB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5" y="547688"/>
            <a:ext cx="10953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 Box 2">
            <a:extLst>
              <a:ext uri="{FF2B5EF4-FFF2-40B4-BE49-F238E27FC236}">
                <a16:creationId xmlns:a16="http://schemas.microsoft.com/office/drawing/2014/main" id="{FC04A9AC-EF16-4B57-9227-0C43BFACA1F9}"/>
              </a:ext>
            </a:extLst>
          </p:cNvPr>
          <p:cNvSpPr txBox="1">
            <a:spLocks noChangeArrowheads="1"/>
          </p:cNvSpPr>
          <p:nvPr/>
        </p:nvSpPr>
        <p:spPr bwMode="auto">
          <a:xfrm>
            <a:off x="1403350" y="692150"/>
            <a:ext cx="6407150" cy="83185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zh-CN" altLang="en-US" sz="4800" b="1">
                <a:solidFill>
                  <a:schemeClr val="bg1"/>
                </a:solidFill>
                <a:latin typeface="宋体" panose="02010600030101010101" pitchFamily="2" charset="-122"/>
                <a:ea typeface="宋体" panose="02010600030101010101" pitchFamily="2" charset="-122"/>
              </a:rPr>
              <a:t> 相容关系与覆盖</a:t>
            </a:r>
          </a:p>
        </p:txBody>
      </p:sp>
      <p:sp>
        <p:nvSpPr>
          <p:cNvPr id="117765" name="文本框 3">
            <a:extLst>
              <a:ext uri="{FF2B5EF4-FFF2-40B4-BE49-F238E27FC236}">
                <a16:creationId xmlns:a16="http://schemas.microsoft.com/office/drawing/2014/main" id="{F7D3E56A-D947-4B46-85E2-C9B17018BDE1}"/>
              </a:ext>
            </a:extLst>
          </p:cNvPr>
          <p:cNvSpPr txBox="1">
            <a:spLocks noChangeArrowheads="1"/>
          </p:cNvSpPr>
          <p:nvPr/>
        </p:nvSpPr>
        <p:spPr bwMode="auto">
          <a:xfrm>
            <a:off x="5815013" y="3973513"/>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spcBef>
                <a:spcPct val="0"/>
              </a:spcBef>
              <a:buFontTx/>
              <a:buNone/>
            </a:pPr>
            <a:r>
              <a:rPr lang="en-US" altLang="zh-CN" b="1">
                <a:solidFill>
                  <a:srgbClr val="FFFF00"/>
                </a:solidFill>
                <a:latin typeface="黑体" panose="02010609060101010101" pitchFamily="49" charset="-122"/>
                <a:ea typeface="黑体" panose="02010609060101010101" pitchFamily="49" charset="-122"/>
              </a:rPr>
              <a:t>\</a:t>
            </a:r>
            <a:endParaRPr lang="zh-CN" altLang="en-US" b="1">
              <a:solidFill>
                <a:srgbClr val="FFFF00"/>
              </a:solidFill>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C9B6D06D-8338-430B-9622-63614295B62F}"/>
              </a:ext>
            </a:extLst>
          </p:cNvPr>
          <p:cNvSpPr>
            <a:spLocks noRot="1" noChangeAspect="1" noMove="1" noResize="1" noEditPoints="1" noAdjustHandles="1" noChangeArrowheads="1" noChangeShapeType="1" noTextEdit="1"/>
          </p:cNvSpPr>
          <p:nvPr/>
        </p:nvSpPr>
        <p:spPr>
          <a:xfrm>
            <a:off x="611560" y="1988840"/>
            <a:ext cx="7733401" cy="3900233"/>
          </a:xfrm>
          <a:prstGeom prst="rect">
            <a:avLst/>
          </a:prstGeom>
          <a:blipFill>
            <a:blip r:embed="rId4"/>
            <a:stretch>
              <a:fillRect l="-1182" r="-709" b="-2813"/>
            </a:stretch>
          </a:blipFill>
        </p:spPr>
        <p:txBody>
          <a:bodyPr/>
          <a:lstStyle/>
          <a:p>
            <a:pPr>
              <a:defRPr/>
            </a:pPr>
            <a:r>
              <a:rPr lang="zh-CN" altLang="en-US">
                <a:noFill/>
              </a:rPr>
              <a:t> </a:t>
            </a:r>
          </a:p>
        </p:txBody>
      </p:sp>
    </p:spTree>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a:extLst>
              <a:ext uri="{FF2B5EF4-FFF2-40B4-BE49-F238E27FC236}">
                <a16:creationId xmlns:a16="http://schemas.microsoft.com/office/drawing/2014/main" id="{4439FA2B-4D60-4B91-8CBF-31583318D8D7}"/>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3629C0A-5E5E-4136-8FE2-6C3AC7075278}" type="datetime1">
              <a:rPr lang="zh-CN" altLang="en-US" sz="1400" b="1">
                <a:solidFill>
                  <a:srgbClr val="FF0000"/>
                </a:solidFill>
                <a:latin typeface="黑体" panose="02010609060101010101" pitchFamily="49" charset="-122"/>
                <a:ea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a typeface="黑体" panose="02010609060101010101" pitchFamily="49" charset="-122"/>
            </a:endParaRPr>
          </a:p>
        </p:txBody>
      </p:sp>
      <p:sp>
        <p:nvSpPr>
          <p:cNvPr id="118787" name="Text Box 2">
            <a:extLst>
              <a:ext uri="{FF2B5EF4-FFF2-40B4-BE49-F238E27FC236}">
                <a16:creationId xmlns:a16="http://schemas.microsoft.com/office/drawing/2014/main" id="{5C236C86-3A16-4A19-8253-8D4019A8CE41}"/>
              </a:ext>
            </a:extLst>
          </p:cNvPr>
          <p:cNvSpPr txBox="1">
            <a:spLocks noChangeArrowheads="1"/>
          </p:cNvSpPr>
          <p:nvPr/>
        </p:nvSpPr>
        <p:spPr bwMode="auto">
          <a:xfrm>
            <a:off x="1676400" y="1524000"/>
            <a:ext cx="6335713"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50000"/>
              </a:spcBef>
              <a:buClr>
                <a:schemeClr val="bg1"/>
              </a:buClr>
              <a:buFontTx/>
              <a:buNone/>
            </a:pPr>
            <a:r>
              <a:rPr lang="zh-CN" altLang="en-US" sz="5400">
                <a:solidFill>
                  <a:schemeClr val="bg1"/>
                </a:solidFill>
                <a:latin typeface="宋体" panose="02010600030101010101" pitchFamily="2" charset="-122"/>
                <a:ea typeface="宋体" panose="02010600030101010101" pitchFamily="2" charset="-122"/>
              </a:rPr>
              <a:t>本节内容到此结束</a:t>
            </a:r>
            <a:endParaRPr lang="en-US" altLang="zh-CN" sz="5400">
              <a:solidFill>
                <a:schemeClr val="bg1"/>
              </a:solidFill>
              <a:latin typeface="宋体" panose="02010600030101010101" pitchFamily="2" charset="-122"/>
              <a:ea typeface="宋体" panose="02010600030101010101" pitchFamily="2" charset="-122"/>
            </a:endParaRPr>
          </a:p>
        </p:txBody>
      </p:sp>
      <p:sp>
        <p:nvSpPr>
          <p:cNvPr id="118788" name="WordArt 6">
            <a:extLst>
              <a:ext uri="{FF2B5EF4-FFF2-40B4-BE49-F238E27FC236}">
                <a16:creationId xmlns:a16="http://schemas.microsoft.com/office/drawing/2014/main" id="{2EFDC421-FB28-43F9-BD38-AF8F43331969}"/>
              </a:ext>
            </a:extLst>
          </p:cNvPr>
          <p:cNvSpPr>
            <a:spLocks noChangeArrowheads="1" noChangeShapeType="1" noTextEdit="1"/>
          </p:cNvSpPr>
          <p:nvPr/>
        </p:nvSpPr>
        <p:spPr bwMode="auto">
          <a:xfrm>
            <a:off x="2590800" y="3048000"/>
            <a:ext cx="4419600" cy="2514600"/>
          </a:xfrm>
          <a:prstGeom prst="rect">
            <a:avLst/>
          </a:prstGeom>
        </p:spPr>
        <p:txBody>
          <a:bodyPr wrap="none" fromWordArt="1">
            <a:prstTxWarp prst="textCascadeUp">
              <a:avLst>
                <a:gd name="adj" fmla="val 44444"/>
              </a:avLst>
            </a:prstTxWarp>
            <a:scene3d>
              <a:camera prst="legacyPerspectiveFront">
                <a:rot lat="20519985" lon="1080000" rev="0"/>
              </a:camera>
              <a:lightRig rig="legacyHarsh2" dir="b"/>
            </a:scene3d>
            <a:sp3d extrusionH="430200" prstMaterial="legacyMatte">
              <a:extrusionClr>
                <a:srgbClr val="FF6600"/>
              </a:extrusionClr>
              <a:contourClr>
                <a:srgbClr val="FFE701"/>
              </a:contourClr>
            </a:sp3d>
          </a:bodyPr>
          <a:lstStyle/>
          <a:p>
            <a:r>
              <a:rPr lang="zh-CN" altLang="en-US" sz="3600"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谢谢大家！</a:t>
            </a:r>
          </a:p>
        </p:txBody>
      </p:sp>
    </p:spTree>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a:extLst>
              <a:ext uri="{FF2B5EF4-FFF2-40B4-BE49-F238E27FC236}">
                <a16:creationId xmlns:a16="http://schemas.microsoft.com/office/drawing/2014/main" id="{66DCCA5E-AEFD-4715-A88B-D24FF52D78DE}"/>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CFF7C280-02BD-4677-85DF-C480E02A82E3}" type="datetime1">
              <a:rPr lang="zh-CN" altLang="en-US" sz="1400" b="1">
                <a:solidFill>
                  <a:srgbClr val="FF0000"/>
                </a:solidFill>
                <a:latin typeface="黑体" panose="02010609060101010101" pitchFamily="49" charset="-122"/>
              </a:rPr>
              <a:pPr eaLnBrk="1" hangingPunct="1">
                <a:spcBef>
                  <a:spcPct val="0"/>
                </a:spcBef>
                <a:buFontTx/>
                <a:buNone/>
              </a:pPr>
              <a:t>2021/11/22</a:t>
            </a:fld>
            <a:endParaRPr lang="zh-CN" altLang="en-US" sz="1400" b="1">
              <a:solidFill>
                <a:srgbClr val="FF0000"/>
              </a:solidFill>
              <a:latin typeface="黑体" panose="02010609060101010101" pitchFamily="49" charset="-122"/>
            </a:endParaRPr>
          </a:p>
        </p:txBody>
      </p:sp>
      <p:sp>
        <p:nvSpPr>
          <p:cNvPr id="119811" name="Text Box 2">
            <a:extLst>
              <a:ext uri="{FF2B5EF4-FFF2-40B4-BE49-F238E27FC236}">
                <a16:creationId xmlns:a16="http://schemas.microsoft.com/office/drawing/2014/main" id="{7A3AF234-B1BE-4DB0-B802-77BCB333BE32}"/>
              </a:ext>
            </a:extLst>
          </p:cNvPr>
          <p:cNvSpPr txBox="1">
            <a:spLocks noChangeArrowheads="1"/>
          </p:cNvSpPr>
          <p:nvPr/>
        </p:nvSpPr>
        <p:spPr bwMode="auto">
          <a:xfrm>
            <a:off x="1403350" y="858838"/>
            <a:ext cx="7086600" cy="914400"/>
          </a:xfrm>
          <a:prstGeom prst="rect">
            <a:avLst/>
          </a:prstGeom>
          <a:solidFill>
            <a:srgbClr val="3366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50000"/>
              </a:spcBef>
              <a:buClr>
                <a:schemeClr val="bg1"/>
              </a:buClr>
              <a:buFont typeface="Wingdings" panose="05000000000000000000" pitchFamily="2" charset="2"/>
              <a:buChar char="&amp;"/>
            </a:pPr>
            <a:r>
              <a:rPr lang="en-US" altLang="zh-CN" sz="5400" b="1">
                <a:solidFill>
                  <a:schemeClr val="bg1"/>
                </a:solidFill>
                <a:latin typeface="宋体" panose="02010600030101010101" pitchFamily="2" charset="-122"/>
                <a:ea typeface="宋体" panose="02010600030101010101" pitchFamily="2" charset="-122"/>
              </a:rPr>
              <a:t> </a:t>
            </a:r>
            <a:r>
              <a:rPr lang="zh-CN" altLang="en-US" sz="5400" b="1">
                <a:solidFill>
                  <a:schemeClr val="bg1"/>
                </a:solidFill>
                <a:latin typeface="宋体" panose="02010600030101010101" pitchFamily="2" charset="-122"/>
                <a:ea typeface="宋体" panose="02010600030101010101" pitchFamily="2" charset="-122"/>
              </a:rPr>
              <a:t>本章学习内容</a:t>
            </a:r>
            <a:endParaRPr lang="zh-CN" altLang="en-US" sz="4800" b="1">
              <a:ea typeface="宋体" panose="02010600030101010101" pitchFamily="2" charset="-122"/>
            </a:endParaRPr>
          </a:p>
        </p:txBody>
      </p:sp>
      <p:grpSp>
        <p:nvGrpSpPr>
          <p:cNvPr id="119812" name="Group 4">
            <a:extLst>
              <a:ext uri="{FF2B5EF4-FFF2-40B4-BE49-F238E27FC236}">
                <a16:creationId xmlns:a16="http://schemas.microsoft.com/office/drawing/2014/main" id="{4CD248CB-DA8F-495B-A280-8EC9F0767D38}"/>
              </a:ext>
            </a:extLst>
          </p:cNvPr>
          <p:cNvGrpSpPr>
            <a:grpSpLocks/>
          </p:cNvGrpSpPr>
          <p:nvPr/>
        </p:nvGrpSpPr>
        <p:grpSpPr bwMode="auto">
          <a:xfrm>
            <a:off x="2411413" y="2420938"/>
            <a:ext cx="4724400" cy="3598862"/>
            <a:chOff x="1474" y="1344"/>
            <a:chExt cx="2976" cy="2267"/>
          </a:xfrm>
        </p:grpSpPr>
        <p:sp>
          <p:nvSpPr>
            <p:cNvPr id="1170441" name="AutoShape 9">
              <a:extLst>
                <a:ext uri="{FF2B5EF4-FFF2-40B4-BE49-F238E27FC236}">
                  <a16:creationId xmlns:a16="http://schemas.microsoft.com/office/drawing/2014/main" id="{7EA1DD5D-1292-422B-9687-7F2F07E03E5D}"/>
                </a:ext>
              </a:extLst>
            </p:cNvPr>
            <p:cNvSpPr>
              <a:spLocks noChangeArrowheads="1"/>
            </p:cNvSpPr>
            <p:nvPr/>
          </p:nvSpPr>
          <p:spPr bwMode="gray">
            <a:xfrm>
              <a:off x="1714" y="1443"/>
              <a:ext cx="2736" cy="382"/>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19814" name="AutoShape 10">
              <a:extLst>
                <a:ext uri="{FF2B5EF4-FFF2-40B4-BE49-F238E27FC236}">
                  <a16:creationId xmlns:a16="http://schemas.microsoft.com/office/drawing/2014/main" id="{B3CDBF2F-854E-445E-A1C8-3A9A37362B40}"/>
                </a:ext>
              </a:extLst>
            </p:cNvPr>
            <p:cNvSpPr>
              <a:spLocks noChangeArrowheads="1"/>
            </p:cNvSpPr>
            <p:nvPr/>
          </p:nvSpPr>
          <p:spPr bwMode="auto">
            <a:xfrm>
              <a:off x="1474" y="1344"/>
              <a:ext cx="432" cy="573"/>
            </a:xfrm>
            <a:prstGeom prst="diamond">
              <a:avLst/>
            </a:prstGeom>
            <a:solidFill>
              <a:schemeClr va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15" name="Text Box 11">
              <a:extLst>
                <a:ext uri="{FF2B5EF4-FFF2-40B4-BE49-F238E27FC236}">
                  <a16:creationId xmlns:a16="http://schemas.microsoft.com/office/drawing/2014/main" id="{0C1CC26C-65D3-42F9-BFD6-9C6FDE9D29D2}"/>
                </a:ext>
              </a:extLst>
            </p:cNvPr>
            <p:cNvSpPr txBox="1">
              <a:spLocks noChangeArrowheads="1"/>
            </p:cNvSpPr>
            <p:nvPr/>
          </p:nvSpPr>
          <p:spPr bwMode="auto">
            <a:xfrm>
              <a:off x="1858" y="1490"/>
              <a:ext cx="24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rPr>
                <a:t>  </a:t>
              </a:r>
              <a:r>
                <a:rPr lang="zh-CN" altLang="en-US" sz="2800" b="1">
                  <a:latin typeface="黑体" panose="02010609060101010101" pitchFamily="49" charset="-122"/>
                  <a:ea typeface="黑体" panose="02010609060101010101" pitchFamily="49" charset="-122"/>
                </a:rPr>
                <a:t>等价关系与元素分类</a:t>
              </a:r>
            </a:p>
          </p:txBody>
        </p:sp>
        <p:sp>
          <p:nvSpPr>
            <p:cNvPr id="119816" name="Text Box 12">
              <a:extLst>
                <a:ext uri="{FF2B5EF4-FFF2-40B4-BE49-F238E27FC236}">
                  <a16:creationId xmlns:a16="http://schemas.microsoft.com/office/drawing/2014/main" id="{C2966AD8-5B6E-4847-80F8-E35CE915BC72}"/>
                </a:ext>
              </a:extLst>
            </p:cNvPr>
            <p:cNvSpPr txBox="1">
              <a:spLocks noChangeArrowheads="1"/>
            </p:cNvSpPr>
            <p:nvPr/>
          </p:nvSpPr>
          <p:spPr bwMode="auto">
            <a:xfrm>
              <a:off x="1568" y="1426"/>
              <a:ext cx="22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1</a:t>
              </a:r>
            </a:p>
          </p:txBody>
        </p:sp>
        <p:sp>
          <p:nvSpPr>
            <p:cNvPr id="1170446" name="AutoShape 14">
              <a:extLst>
                <a:ext uri="{FF2B5EF4-FFF2-40B4-BE49-F238E27FC236}">
                  <a16:creationId xmlns:a16="http://schemas.microsoft.com/office/drawing/2014/main" id="{FDBB373E-6FED-4902-AE1E-24E21701E6D8}"/>
                </a:ext>
              </a:extLst>
            </p:cNvPr>
            <p:cNvSpPr>
              <a:spLocks noChangeArrowheads="1"/>
            </p:cNvSpPr>
            <p:nvPr/>
          </p:nvSpPr>
          <p:spPr bwMode="gray">
            <a:xfrm>
              <a:off x="1714" y="2024"/>
              <a:ext cx="2736" cy="375"/>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ln>
            <a:effectLst/>
          </p:spPr>
          <p:txBody>
            <a:bodyPr wrap="none" anchor="ctr"/>
            <a:lstStyle/>
            <a:p>
              <a:pPr eaLnBrk="1" hangingPunct="1">
                <a:defRPr/>
              </a:pPr>
              <a:endParaRPr lang="zh-CN" altLang="en-US"/>
            </a:p>
          </p:txBody>
        </p:sp>
        <p:sp>
          <p:nvSpPr>
            <p:cNvPr id="119818" name="AutoShape 15">
              <a:extLst>
                <a:ext uri="{FF2B5EF4-FFF2-40B4-BE49-F238E27FC236}">
                  <a16:creationId xmlns:a16="http://schemas.microsoft.com/office/drawing/2014/main" id="{6B3DB652-ED13-4D4E-9B7C-6C3AE7FA41CC}"/>
                </a:ext>
              </a:extLst>
            </p:cNvPr>
            <p:cNvSpPr>
              <a:spLocks noChangeArrowheads="1"/>
            </p:cNvSpPr>
            <p:nvPr/>
          </p:nvSpPr>
          <p:spPr bwMode="auto">
            <a:xfrm>
              <a:off x="1474" y="1927"/>
              <a:ext cx="432" cy="560"/>
            </a:xfrm>
            <a:prstGeom prst="diamond">
              <a:avLst/>
            </a:prstGeom>
            <a:solidFill>
              <a:schemeClr val="folHlink"/>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19" name="Text Box 16">
              <a:extLst>
                <a:ext uri="{FF2B5EF4-FFF2-40B4-BE49-F238E27FC236}">
                  <a16:creationId xmlns:a16="http://schemas.microsoft.com/office/drawing/2014/main" id="{837CF567-73BB-459D-9669-381E38E49D40}"/>
                </a:ext>
              </a:extLst>
            </p:cNvPr>
            <p:cNvSpPr txBox="1">
              <a:spLocks noChangeArrowheads="1"/>
            </p:cNvSpPr>
            <p:nvPr/>
          </p:nvSpPr>
          <p:spPr bwMode="auto">
            <a:xfrm>
              <a:off x="1858" y="2017"/>
              <a:ext cx="242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32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相容关系与元素聚类</a:t>
              </a:r>
            </a:p>
          </p:txBody>
        </p:sp>
        <p:sp>
          <p:nvSpPr>
            <p:cNvPr id="119820" name="Text Box 17">
              <a:extLst>
                <a:ext uri="{FF2B5EF4-FFF2-40B4-BE49-F238E27FC236}">
                  <a16:creationId xmlns:a16="http://schemas.microsoft.com/office/drawing/2014/main" id="{7BED4317-0776-4665-9742-249EC28A0A58}"/>
                </a:ext>
              </a:extLst>
            </p:cNvPr>
            <p:cNvSpPr txBox="1">
              <a:spLocks noChangeArrowheads="1"/>
            </p:cNvSpPr>
            <p:nvPr/>
          </p:nvSpPr>
          <p:spPr bwMode="auto">
            <a:xfrm>
              <a:off x="1568" y="2008"/>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2</a:t>
              </a:r>
            </a:p>
          </p:txBody>
        </p:sp>
        <p:sp>
          <p:nvSpPr>
            <p:cNvPr id="119821" name="AutoShape 29">
              <a:extLst>
                <a:ext uri="{FF2B5EF4-FFF2-40B4-BE49-F238E27FC236}">
                  <a16:creationId xmlns:a16="http://schemas.microsoft.com/office/drawing/2014/main" id="{ADA2F651-33AB-4035-A2C3-815B4EE8828E}"/>
                </a:ext>
              </a:extLst>
            </p:cNvPr>
            <p:cNvSpPr>
              <a:spLocks noChangeArrowheads="1"/>
            </p:cNvSpPr>
            <p:nvPr/>
          </p:nvSpPr>
          <p:spPr bwMode="auto">
            <a:xfrm>
              <a:off x="1714" y="3161"/>
              <a:ext cx="2736" cy="363"/>
            </a:xfrm>
            <a:prstGeom prst="roundRect">
              <a:avLst>
                <a:gd name="adj" fmla="val 16667"/>
              </a:avLst>
            </a:prstGeom>
            <a:gradFill rotWithShape="1">
              <a:gsLst>
                <a:gs pos="0">
                  <a:srgbClr val="3366FF"/>
                </a:gs>
                <a:gs pos="50000">
                  <a:srgbClr val="D4DFFF"/>
                </a:gs>
                <a:gs pos="100000">
                  <a:srgbClr val="3366FF"/>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22" name="AutoShape 30">
              <a:extLst>
                <a:ext uri="{FF2B5EF4-FFF2-40B4-BE49-F238E27FC236}">
                  <a16:creationId xmlns:a16="http://schemas.microsoft.com/office/drawing/2014/main" id="{A5430E5C-2339-4DEE-B3A5-CACBADD14247}"/>
                </a:ext>
              </a:extLst>
            </p:cNvPr>
            <p:cNvSpPr>
              <a:spLocks noChangeArrowheads="1"/>
            </p:cNvSpPr>
            <p:nvPr/>
          </p:nvSpPr>
          <p:spPr bwMode="auto">
            <a:xfrm>
              <a:off x="1474" y="3067"/>
              <a:ext cx="432" cy="544"/>
            </a:xfrm>
            <a:prstGeom prst="diamond">
              <a:avLst/>
            </a:prstGeom>
            <a:solidFill>
              <a:srgbClr val="3366FF"/>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23" name="Text Box 31">
              <a:extLst>
                <a:ext uri="{FF2B5EF4-FFF2-40B4-BE49-F238E27FC236}">
                  <a16:creationId xmlns:a16="http://schemas.microsoft.com/office/drawing/2014/main" id="{C5565076-539E-4397-A829-E7339B0093B2}"/>
                </a:ext>
              </a:extLst>
            </p:cNvPr>
            <p:cNvSpPr txBox="1">
              <a:spLocks noChangeArrowheads="1"/>
            </p:cNvSpPr>
            <p:nvPr/>
          </p:nvSpPr>
          <p:spPr bwMode="auto">
            <a:xfrm>
              <a:off x="1990" y="3206"/>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特殊关系的应用</a:t>
              </a:r>
            </a:p>
          </p:txBody>
        </p:sp>
        <p:sp>
          <p:nvSpPr>
            <p:cNvPr id="119824" name="Text Box 32">
              <a:extLst>
                <a:ext uri="{FF2B5EF4-FFF2-40B4-BE49-F238E27FC236}">
                  <a16:creationId xmlns:a16="http://schemas.microsoft.com/office/drawing/2014/main" id="{47C23622-30AE-4B47-8789-FDC373FE571F}"/>
                </a:ext>
              </a:extLst>
            </p:cNvPr>
            <p:cNvSpPr txBox="1">
              <a:spLocks noChangeArrowheads="1"/>
            </p:cNvSpPr>
            <p:nvPr/>
          </p:nvSpPr>
          <p:spPr bwMode="auto">
            <a:xfrm>
              <a:off x="1568" y="3148"/>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4</a:t>
              </a:r>
            </a:p>
          </p:txBody>
        </p:sp>
        <p:sp>
          <p:nvSpPr>
            <p:cNvPr id="119825" name="AutoShape 19">
              <a:extLst>
                <a:ext uri="{FF2B5EF4-FFF2-40B4-BE49-F238E27FC236}">
                  <a16:creationId xmlns:a16="http://schemas.microsoft.com/office/drawing/2014/main" id="{3FF96203-49B8-4F4C-B76B-6A344DF1F4A0}"/>
                </a:ext>
              </a:extLst>
            </p:cNvPr>
            <p:cNvSpPr>
              <a:spLocks noChangeArrowheads="1"/>
            </p:cNvSpPr>
            <p:nvPr/>
          </p:nvSpPr>
          <p:spPr bwMode="auto">
            <a:xfrm>
              <a:off x="1714" y="2587"/>
              <a:ext cx="2736" cy="374"/>
            </a:xfrm>
            <a:prstGeom prst="roundRect">
              <a:avLst>
                <a:gd name="adj" fmla="val 16667"/>
              </a:avLst>
            </a:prstGeom>
            <a:gradFill rotWithShape="1">
              <a:gsLst>
                <a:gs pos="0">
                  <a:srgbClr val="765E00"/>
                </a:gs>
                <a:gs pos="50000">
                  <a:srgbClr val="FFCC00"/>
                </a:gs>
                <a:gs pos="100000">
                  <a:srgbClr val="765E00"/>
                </a:gs>
              </a:gsLst>
              <a:lin ang="5400000" scaled="1"/>
            </a:gradFill>
            <a:ln w="12700">
              <a:solidFill>
                <a:schemeClr val="bg1"/>
              </a:solidFill>
              <a:round/>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26" name="AutoShape 20">
              <a:extLst>
                <a:ext uri="{FF2B5EF4-FFF2-40B4-BE49-F238E27FC236}">
                  <a16:creationId xmlns:a16="http://schemas.microsoft.com/office/drawing/2014/main" id="{9E9686B0-F9A6-4BB2-B80C-D25024A79A63}"/>
                </a:ext>
              </a:extLst>
            </p:cNvPr>
            <p:cNvSpPr>
              <a:spLocks noChangeArrowheads="1"/>
            </p:cNvSpPr>
            <p:nvPr/>
          </p:nvSpPr>
          <p:spPr bwMode="auto">
            <a:xfrm>
              <a:off x="1474" y="2490"/>
              <a:ext cx="432" cy="561"/>
            </a:xfrm>
            <a:prstGeom prst="diamond">
              <a:avLst/>
            </a:prstGeom>
            <a:solidFill>
              <a:srgbClr val="CC9900"/>
            </a:solidFill>
            <a:ln w="25400">
              <a:solidFill>
                <a:schemeClr val="bg1"/>
              </a:solidFill>
              <a:miter lim="800000"/>
              <a:headEnd/>
              <a:tailEnd/>
            </a:ln>
          </p:spPr>
          <p:txBody>
            <a:bodyPr wrap="none" anchor="ct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endParaRPr lang="zh-CN" altLang="en-US" sz="3200">
                <a:solidFill>
                  <a:srgbClr val="FF0000"/>
                </a:solidFill>
                <a:latin typeface="黑体" panose="02010609060101010101" pitchFamily="49" charset="-122"/>
              </a:endParaRPr>
            </a:p>
          </p:txBody>
        </p:sp>
        <p:sp>
          <p:nvSpPr>
            <p:cNvPr id="119827" name="Text Box 21">
              <a:extLst>
                <a:ext uri="{FF2B5EF4-FFF2-40B4-BE49-F238E27FC236}">
                  <a16:creationId xmlns:a16="http://schemas.microsoft.com/office/drawing/2014/main" id="{AA6A833C-B787-4802-BE14-6C15FC63D405}"/>
                </a:ext>
              </a:extLst>
            </p:cNvPr>
            <p:cNvSpPr txBox="1">
              <a:spLocks noChangeArrowheads="1"/>
            </p:cNvSpPr>
            <p:nvPr/>
          </p:nvSpPr>
          <p:spPr bwMode="auto">
            <a:xfrm>
              <a:off x="1899" y="2581"/>
              <a:ext cx="24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2800" b="1">
                  <a:latin typeface="黑体" panose="02010609060101010101" pitchFamily="49" charset="-122"/>
                  <a:ea typeface="黑体" panose="02010609060101010101" pitchFamily="49" charset="-122"/>
                </a:rPr>
                <a:t>  偏序关系与元素比较</a:t>
              </a:r>
            </a:p>
          </p:txBody>
        </p:sp>
        <p:sp>
          <p:nvSpPr>
            <p:cNvPr id="119828" name="Text Box 22">
              <a:extLst>
                <a:ext uri="{FF2B5EF4-FFF2-40B4-BE49-F238E27FC236}">
                  <a16:creationId xmlns:a16="http://schemas.microsoft.com/office/drawing/2014/main" id="{60C2ED55-5435-43B9-B2DC-17BED65CC947}"/>
                </a:ext>
              </a:extLst>
            </p:cNvPr>
            <p:cNvSpPr txBox="1">
              <a:spLocks noChangeArrowheads="1"/>
            </p:cNvSpPr>
            <p:nvPr/>
          </p:nvSpPr>
          <p:spPr bwMode="auto">
            <a:xfrm>
              <a:off x="1568" y="2570"/>
              <a:ext cx="2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en-US" altLang="zh-CN" sz="2800" b="1">
                  <a:solidFill>
                    <a:schemeClr val="bg1"/>
                  </a:solidFill>
                  <a:latin typeface="黑体" panose="02010609060101010101" pitchFamily="49" charset="-122"/>
                </a:rPr>
                <a:t>3</a:t>
              </a:r>
            </a:p>
          </p:txBody>
        </p:sp>
      </p:grpSp>
    </p:spTree>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a:extLst>
              <a:ext uri="{FF2B5EF4-FFF2-40B4-BE49-F238E27FC236}">
                <a16:creationId xmlns:a16="http://schemas.microsoft.com/office/drawing/2014/main" id="{94F81E9B-3C3F-4E51-9FD3-6173EFA9C9D8}"/>
              </a:ext>
            </a:extLst>
          </p:cNvPr>
          <p:cNvSpPr txBox="1">
            <a:spLocks noGrp="1" noChangeArrowheads="1"/>
          </p:cNvSpPr>
          <p:nvPr/>
        </p:nvSpPr>
        <p:spPr bwMode="auto">
          <a:xfrm>
            <a:off x="684213" y="6381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eaLnBrk="1" hangingPunct="1">
              <a:spcBef>
                <a:spcPct val="0"/>
              </a:spcBef>
              <a:buFontTx/>
              <a:buNone/>
            </a:pPr>
            <a:fld id="{285EA68D-6CAE-4CAA-A787-A8647E8BFDB6}" type="datetime1">
              <a:rPr lang="zh-CN" altLang="en-US" sz="1400" b="1">
                <a:latin typeface="Times New Roman" panose="02020603050405020304" pitchFamily="18" charset="0"/>
                <a:ea typeface="宋体" panose="02010600030101010101" pitchFamily="2" charset="-122"/>
              </a:rPr>
              <a:pPr eaLnBrk="1" hangingPunct="1">
                <a:spcBef>
                  <a:spcPct val="0"/>
                </a:spcBef>
                <a:buFontTx/>
                <a:buNone/>
              </a:pPr>
              <a:t>2021/11/22</a:t>
            </a:fld>
            <a:endParaRPr lang="zh-CN" altLang="en-US" sz="1400" b="1">
              <a:latin typeface="Times New Roman" panose="02020603050405020304" pitchFamily="18" charset="0"/>
              <a:ea typeface="宋体" panose="02010600030101010101" pitchFamily="2" charset="-122"/>
            </a:endParaRPr>
          </a:p>
        </p:txBody>
      </p:sp>
      <p:sp>
        <p:nvSpPr>
          <p:cNvPr id="120835" name="页脚占位符 4">
            <a:extLst>
              <a:ext uri="{FF2B5EF4-FFF2-40B4-BE49-F238E27FC236}">
                <a16:creationId xmlns:a16="http://schemas.microsoft.com/office/drawing/2014/main" id="{6B597F5E-8304-4E2C-95DC-6A7BA8253F31}"/>
              </a:ext>
            </a:extLst>
          </p:cNvPr>
          <p:cNvSpPr txBox="1">
            <a:spLocks noGrp="1" noChangeArrowheads="1"/>
          </p:cNvSpPr>
          <p:nvPr/>
        </p:nvSpPr>
        <p:spPr bwMode="auto">
          <a:xfrm>
            <a:off x="31242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ctr" eaLnBrk="1" hangingPunct="1">
              <a:spcBef>
                <a:spcPct val="0"/>
              </a:spcBef>
              <a:buFontTx/>
              <a:buNone/>
            </a:pPr>
            <a:r>
              <a:rPr lang="zh-CN" altLang="en-US" sz="1400" b="1">
                <a:latin typeface="Times New Roman" panose="02020603050405020304" pitchFamily="18" charset="0"/>
                <a:ea typeface="宋体" panose="02010600030101010101" pitchFamily="2" charset="-122"/>
              </a:rPr>
              <a:t>计算机应用技术研究所</a:t>
            </a:r>
          </a:p>
        </p:txBody>
      </p:sp>
      <p:sp>
        <p:nvSpPr>
          <p:cNvPr id="120836" name="灯片编号占位符 5">
            <a:extLst>
              <a:ext uri="{FF2B5EF4-FFF2-40B4-BE49-F238E27FC236}">
                <a16:creationId xmlns:a16="http://schemas.microsoft.com/office/drawing/2014/main" id="{2AF03046-E00F-49CB-8F45-009094A9BBDF}"/>
              </a:ext>
            </a:extLst>
          </p:cNvPr>
          <p:cNvSpPr txBox="1">
            <a:spLocks noGrp="1" noChangeArrowheads="1"/>
          </p:cNvSpPr>
          <p:nvPr/>
        </p:nvSpPr>
        <p:spPr bwMode="auto">
          <a:xfrm>
            <a:off x="65532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2"/>
              </a:buBlip>
              <a:defRPr sz="2400">
                <a:solidFill>
                  <a:schemeClr val="tx1"/>
                </a:solidFill>
                <a:latin typeface="楷体_GB2312"/>
                <a:ea typeface="楷体_GB2312"/>
                <a:cs typeface="楷体_GB2312"/>
              </a:defRPr>
            </a:lvl1pPr>
            <a:lvl2pPr marL="742950" indent="-285750">
              <a:spcBef>
                <a:spcPct val="20000"/>
              </a:spcBef>
              <a:buBlip>
                <a:blip r:embed="rId2"/>
              </a:buBlip>
              <a:defRPr sz="2000">
                <a:solidFill>
                  <a:schemeClr val="tx1"/>
                </a:solidFill>
                <a:latin typeface="Times New Roman" panose="02020603050405020304" pitchFamily="18" charset="0"/>
                <a:ea typeface="宋体" panose="02010600030101010101" pitchFamily="2" charset="-122"/>
                <a:cs typeface="楷体_GB2312"/>
              </a:defRPr>
            </a:lvl2pPr>
            <a:lvl3pPr marL="1143000" indent="-228600">
              <a:spcBef>
                <a:spcPct val="20000"/>
              </a:spcBef>
              <a:buChar char="•"/>
              <a:defRPr>
                <a:solidFill>
                  <a:schemeClr val="tx1"/>
                </a:solidFill>
                <a:latin typeface="Times New Roman" panose="02020603050405020304" pitchFamily="18" charset="0"/>
                <a:ea typeface="宋体" panose="02010600030101010101" pitchFamily="2" charset="-122"/>
                <a:cs typeface="楷体_GB2312"/>
              </a:defRPr>
            </a:lvl3pPr>
            <a:lvl4pPr marL="16002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4pPr>
            <a:lvl5pPr marL="2057400" indent="-228600">
              <a:spcBef>
                <a:spcPct val="20000"/>
              </a:spcBef>
              <a:buChar char="»"/>
              <a:defRPr sz="1600">
                <a:solidFill>
                  <a:schemeClr val="tx1"/>
                </a:solidFill>
                <a:latin typeface="Times New Roman" panose="02020603050405020304" pitchFamily="18" charset="0"/>
                <a:ea typeface="宋体" panose="02010600030101010101" pitchFamily="2" charset="-122"/>
                <a:cs typeface="楷体_GB2312"/>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ea typeface="宋体" panose="02010600030101010101" pitchFamily="2" charset="-122"/>
                <a:cs typeface="楷体_GB2312"/>
              </a:defRPr>
            </a:lvl9pPr>
          </a:lstStyle>
          <a:p>
            <a:pPr algn="r" eaLnBrk="1" hangingPunct="1">
              <a:spcBef>
                <a:spcPct val="0"/>
              </a:spcBef>
              <a:buFontTx/>
              <a:buNone/>
            </a:pPr>
            <a:fld id="{26A1AAC5-1442-499C-ADC9-99BAA535FCCB}" type="slidenum">
              <a:rPr lang="en-US" altLang="zh-CN" sz="1400" b="1">
                <a:latin typeface="Times New Roman" panose="02020603050405020304" pitchFamily="18" charset="0"/>
                <a:ea typeface="宋体" panose="02010600030101010101" pitchFamily="2" charset="-122"/>
              </a:rPr>
              <a:pPr algn="r" eaLnBrk="1" hangingPunct="1">
                <a:spcBef>
                  <a:spcPct val="0"/>
                </a:spcBef>
                <a:buFontTx/>
                <a:buNone/>
              </a:pPr>
              <a:t>99</a:t>
            </a:fld>
            <a:endParaRPr lang="en-US" altLang="zh-CN" sz="1400" b="1">
              <a:latin typeface="Times New Roman" panose="02020603050405020304" pitchFamily="18" charset="0"/>
              <a:ea typeface="宋体" panose="02010600030101010101" pitchFamily="2" charset="-122"/>
            </a:endParaRPr>
          </a:p>
        </p:txBody>
      </p:sp>
      <p:sp>
        <p:nvSpPr>
          <p:cNvPr id="120837" name="Rectangle 4">
            <a:extLst>
              <a:ext uri="{FF2B5EF4-FFF2-40B4-BE49-F238E27FC236}">
                <a16:creationId xmlns:a16="http://schemas.microsoft.com/office/drawing/2014/main" id="{0BA54327-A09C-4E90-BF3E-B9522FA40FAF}"/>
              </a:ext>
            </a:extLst>
          </p:cNvPr>
          <p:cNvSpPr>
            <a:spLocks noGrp="1" noChangeArrowheads="1"/>
          </p:cNvSpPr>
          <p:nvPr>
            <p:ph type="ctrTitle" idx="4294967295"/>
          </p:nvPr>
        </p:nvSpPr>
        <p:spPr>
          <a:xfrm>
            <a:off x="827088" y="2565400"/>
            <a:ext cx="7848600" cy="1439863"/>
          </a:xfrm>
          <a:solidFill>
            <a:srgbClr val="0000FF"/>
          </a:solidFill>
        </p:spPr>
        <p:txBody>
          <a:bodyPr/>
          <a:lstStyle/>
          <a:p>
            <a:pPr eaLnBrk="1" hangingPunct="1"/>
            <a:r>
              <a:rPr lang="zh-CN" altLang="en-US" sz="6600" b="1">
                <a:solidFill>
                  <a:schemeClr val="bg1"/>
                </a:solidFill>
              </a:rPr>
              <a:t>偏序关系与元素比较</a:t>
            </a:r>
          </a:p>
        </p:txBody>
      </p:sp>
      <p:pic>
        <p:nvPicPr>
          <p:cNvPr id="120838" name="Picture 7">
            <a:extLst>
              <a:ext uri="{FF2B5EF4-FFF2-40B4-BE49-F238E27FC236}">
                <a16:creationId xmlns:a16="http://schemas.microsoft.com/office/drawing/2014/main" id="{1E3674F8-0E36-4512-BCD0-DFD9D07FA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4738688"/>
            <a:ext cx="13716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
</file>

<file path=ppt/theme/theme1.xml><?xml version="1.0" encoding="utf-8"?>
<a:theme xmlns:a="http://schemas.openxmlformats.org/drawingml/2006/main" name="张勇-硕士答辩">
  <a:themeElements>
    <a:clrScheme name="张勇-硕士答辩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99FF"/>
      </a:folHlink>
    </a:clrScheme>
    <a:fontScheme name="张勇-硕士答辩">
      <a:majorFont>
        <a:latin typeface="Times New Roman"/>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张勇-硕士答辩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张勇-硕士答辩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张勇-硕士答辩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张勇-硕士答辩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张勇-硕士答辩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张勇-硕士答辩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张勇-硕士答辩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张勇-硕士答辩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张勇-硕士答辩">
  <a:themeElements>
    <a:clrScheme name="1_张勇-硕士答辩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99FF"/>
      </a:folHlink>
    </a:clrScheme>
    <a:fontScheme name="1_张勇-硕士答辩">
      <a:majorFont>
        <a:latin typeface="Times New Roman"/>
        <a:ea typeface="宋体"/>
        <a:cs typeface=""/>
      </a:majorFont>
      <a:minorFont>
        <a:latin typeface="楷体_GB2312"/>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张勇-硕士答辩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张勇-硕士答辩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张勇-硕士答辩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张勇-硕士答辩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张勇-硕士答辩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张勇-硕士答辩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张勇-硕士答辩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张勇-硕士答辩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solidFill>
          <a:schemeClr val="accent1"/>
        </a:solidFill>
        <a:ln w="25400" cap="flat" cmpd="sng" algn="ctr">
          <a:solidFill>
            <a:schemeClr val="tx1"/>
          </a:solidFill>
          <a:prstDash val="solid"/>
          <a:round/>
          <a:headEnd type="none" w="med" len="med"/>
          <a:tailEnd type="arrow"/>
        </a:ln>
      </a:spPr>
      <a:body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第6章_二元关系</Template>
  <TotalTime>700</TotalTime>
  <Words>3132</Words>
  <Application>Microsoft Office PowerPoint</Application>
  <PresentationFormat>全屏显示(4:3)</PresentationFormat>
  <Paragraphs>719</Paragraphs>
  <Slides>181</Slides>
  <Notes>3</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181</vt:i4>
      </vt:variant>
    </vt:vector>
  </HeadingPairs>
  <TitlesOfParts>
    <vt:vector size="196" baseType="lpstr">
      <vt:lpstr>HelveticaNeue LightExt</vt:lpstr>
      <vt:lpstr>黑体</vt:lpstr>
      <vt:lpstr>楷体_GB2312</vt:lpstr>
      <vt:lpstr>隶书</vt:lpstr>
      <vt:lpstr>宋体</vt:lpstr>
      <vt:lpstr>微软雅黑</vt:lpstr>
      <vt:lpstr>Arial</vt:lpstr>
      <vt:lpstr>Berlin Sans FB</vt:lpstr>
      <vt:lpstr>Calibri</vt:lpstr>
      <vt:lpstr>Georgia</vt:lpstr>
      <vt:lpstr>Times New Roman</vt:lpstr>
      <vt:lpstr>Wingdings</vt:lpstr>
      <vt:lpstr>张勇-硕士答辩</vt:lpstr>
      <vt:lpstr>1_张勇-硕士答辩</vt:lpstr>
      <vt:lpstr>1_默认设计模板</vt:lpstr>
      <vt:lpstr>PowerPoint 演示文稿</vt:lpstr>
      <vt:lpstr>第6章 特殊关系模型 </vt:lpstr>
      <vt:lpstr>PowerPoint 演示文稿</vt:lpstr>
      <vt:lpstr>等价关系与元素分类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相容关系与元素聚类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偏序关系与元素比较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vt:lpstr>
      <vt:lpstr>PowerPoint 演示文稿</vt:lpstr>
      <vt:lpstr>最小元与最大元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上界与下界</vt:lpstr>
      <vt:lpstr>上确界和下确界</vt:lpstr>
      <vt:lpstr>上确界和下确界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特殊关系的应用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汪荣贵</dc:creator>
  <cp:lastModifiedBy>li sj</cp:lastModifiedBy>
  <cp:revision>339</cp:revision>
  <dcterms:created xsi:type="dcterms:W3CDTF">2008-02-21T03:51:14Z</dcterms:created>
  <dcterms:modified xsi:type="dcterms:W3CDTF">2021-11-22T03:15:33Z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